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</p:sldMasterIdLst>
  <p:notesMasterIdLst>
    <p:notesMasterId r:id="rId16"/>
  </p:notesMasterIdLst>
  <p:sldIdLst>
    <p:sldId id="256" r:id="rId3"/>
    <p:sldId id="258" r:id="rId4"/>
    <p:sldId id="259" r:id="rId5"/>
    <p:sldId id="260" r:id="rId6"/>
    <p:sldId id="261" r:id="rId7"/>
    <p:sldId id="263" r:id="rId8"/>
    <p:sldId id="264" r:id="rId9"/>
    <p:sldId id="265" r:id="rId10"/>
    <p:sldId id="266" r:id="rId11"/>
    <p:sldId id="262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C206B9B-8D7C-4EC6-A773-4780BFCB0042}" v="11" dt="2025-03-10T13:53:33.16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9" d="100"/>
          <a:sy n="79" d="100"/>
        </p:scale>
        <p:origin x="157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microsoft.com/office/2016/11/relationships/changesInfo" Target="changesInfos/changesInfo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ONI ERMETES Edoardo" userId="c37b8929-3e91-4064-946a-c150381fc4df" providerId="ADAL" clId="{5C206B9B-8D7C-4EC6-A773-4780BFCB0042}"/>
    <pc:docChg chg="custSel addSld delSld modSld">
      <pc:chgData name="CONI ERMETES Edoardo" userId="c37b8929-3e91-4064-946a-c150381fc4df" providerId="ADAL" clId="{5C206B9B-8D7C-4EC6-A773-4780BFCB0042}" dt="2025-03-10T13:55:12.267" v="151" actId="1037"/>
      <pc:docMkLst>
        <pc:docMk/>
      </pc:docMkLst>
      <pc:sldChg chg="del">
        <pc:chgData name="CONI ERMETES Edoardo" userId="c37b8929-3e91-4064-946a-c150381fc4df" providerId="ADAL" clId="{5C206B9B-8D7C-4EC6-A773-4780BFCB0042}" dt="2025-03-10T13:39:25.020" v="7" actId="47"/>
        <pc:sldMkLst>
          <pc:docMk/>
          <pc:sldMk cId="0" sldId="257"/>
        </pc:sldMkLst>
      </pc:sldChg>
      <pc:sldChg chg="addSp delSp modSp mod">
        <pc:chgData name="CONI ERMETES Edoardo" userId="c37b8929-3e91-4064-946a-c150381fc4df" providerId="ADAL" clId="{5C206B9B-8D7C-4EC6-A773-4780BFCB0042}" dt="2025-03-10T13:39:15.277" v="5" actId="1076"/>
        <pc:sldMkLst>
          <pc:docMk/>
          <pc:sldMk cId="0" sldId="258"/>
        </pc:sldMkLst>
        <pc:spChg chg="del">
          <ac:chgData name="CONI ERMETES Edoardo" userId="c37b8929-3e91-4064-946a-c150381fc4df" providerId="ADAL" clId="{5C206B9B-8D7C-4EC6-A773-4780BFCB0042}" dt="2025-03-10T13:39:00.962" v="1" actId="478"/>
          <ac:spMkLst>
            <pc:docMk/>
            <pc:sldMk cId="0" sldId="258"/>
            <ac:spMk id="107" creationId="{00000000-0000-0000-0000-000000000000}"/>
          </ac:spMkLst>
        </pc:spChg>
        <pc:picChg chg="add mod">
          <ac:chgData name="CONI ERMETES Edoardo" userId="c37b8929-3e91-4064-946a-c150381fc4df" providerId="ADAL" clId="{5C206B9B-8D7C-4EC6-A773-4780BFCB0042}" dt="2025-03-10T13:39:15.277" v="5" actId="1076"/>
          <ac:picMkLst>
            <pc:docMk/>
            <pc:sldMk cId="0" sldId="258"/>
            <ac:picMk id="3" creationId="{ED117EEF-9956-A038-98F0-38FE416E564F}"/>
          </ac:picMkLst>
        </pc:picChg>
      </pc:sldChg>
      <pc:sldChg chg="addSp delSp modSp add mod">
        <pc:chgData name="CONI ERMETES Edoardo" userId="c37b8929-3e91-4064-946a-c150381fc4df" providerId="ADAL" clId="{5C206B9B-8D7C-4EC6-A773-4780BFCB0042}" dt="2025-03-10T13:55:12.267" v="151" actId="1037"/>
        <pc:sldMkLst>
          <pc:docMk/>
          <pc:sldMk cId="3722342536" sldId="259"/>
        </pc:sldMkLst>
        <pc:spChg chg="del">
          <ac:chgData name="CONI ERMETES Edoardo" userId="c37b8929-3e91-4064-946a-c150381fc4df" providerId="ADAL" clId="{5C206B9B-8D7C-4EC6-A773-4780BFCB0042}" dt="2025-03-10T13:39:54.111" v="8" actId="478"/>
          <ac:spMkLst>
            <pc:docMk/>
            <pc:sldMk cId="3722342536" sldId="259"/>
            <ac:spMk id="107" creationId="{00000000-0000-0000-0000-000000000000}"/>
          </ac:spMkLst>
        </pc:spChg>
        <pc:picChg chg="add mod">
          <ac:chgData name="CONI ERMETES Edoardo" userId="c37b8929-3e91-4064-946a-c150381fc4df" providerId="ADAL" clId="{5C206B9B-8D7C-4EC6-A773-4780BFCB0042}" dt="2025-03-10T13:55:12.267" v="151" actId="1037"/>
          <ac:picMkLst>
            <pc:docMk/>
            <pc:sldMk cId="3722342536" sldId="259"/>
            <ac:picMk id="3" creationId="{542F1668-3D08-48E8-6D1B-77A333AD951D}"/>
          </ac:picMkLst>
        </pc:picChg>
        <pc:picChg chg="add mod">
          <ac:chgData name="CONI ERMETES Edoardo" userId="c37b8929-3e91-4064-946a-c150381fc4df" providerId="ADAL" clId="{5C206B9B-8D7C-4EC6-A773-4780BFCB0042}" dt="2025-03-10T13:55:12.267" v="151" actId="1037"/>
          <ac:picMkLst>
            <pc:docMk/>
            <pc:sldMk cId="3722342536" sldId="259"/>
            <ac:picMk id="5" creationId="{2F0B8664-6F93-A872-EFDB-8A6C6BF46684}"/>
          </ac:picMkLst>
        </pc:picChg>
      </pc:sldChg>
      <pc:sldChg chg="addSp delSp modSp add mod">
        <pc:chgData name="CONI ERMETES Edoardo" userId="c37b8929-3e91-4064-946a-c150381fc4df" providerId="ADAL" clId="{5C206B9B-8D7C-4EC6-A773-4780BFCB0042}" dt="2025-03-10T13:43:47.567" v="27" actId="1076"/>
        <pc:sldMkLst>
          <pc:docMk/>
          <pc:sldMk cId="3878773121" sldId="260"/>
        </pc:sldMkLst>
        <pc:spChg chg="del">
          <ac:chgData name="CONI ERMETES Edoardo" userId="c37b8929-3e91-4064-946a-c150381fc4df" providerId="ADAL" clId="{5C206B9B-8D7C-4EC6-A773-4780BFCB0042}" dt="2025-03-10T13:43:44.077" v="25" actId="478"/>
          <ac:spMkLst>
            <pc:docMk/>
            <pc:sldMk cId="3878773121" sldId="260"/>
            <ac:spMk id="107" creationId="{00000000-0000-0000-0000-000000000000}"/>
          </ac:spMkLst>
        </pc:spChg>
        <pc:picChg chg="add mod">
          <ac:chgData name="CONI ERMETES Edoardo" userId="c37b8929-3e91-4064-946a-c150381fc4df" providerId="ADAL" clId="{5C206B9B-8D7C-4EC6-A773-4780BFCB0042}" dt="2025-03-10T13:43:47.567" v="27" actId="1076"/>
          <ac:picMkLst>
            <pc:docMk/>
            <pc:sldMk cId="3878773121" sldId="260"/>
            <ac:picMk id="3" creationId="{AD454780-FD67-11BC-9980-3CBF39553405}"/>
          </ac:picMkLst>
        </pc:picChg>
      </pc:sldChg>
      <pc:sldChg chg="addSp delSp modSp add mod">
        <pc:chgData name="CONI ERMETES Edoardo" userId="c37b8929-3e91-4064-946a-c150381fc4df" providerId="ADAL" clId="{5C206B9B-8D7C-4EC6-A773-4780BFCB0042}" dt="2025-03-10T13:45:25.772" v="45" actId="1035"/>
        <pc:sldMkLst>
          <pc:docMk/>
          <pc:sldMk cId="657358633" sldId="261"/>
        </pc:sldMkLst>
        <pc:spChg chg="del">
          <ac:chgData name="CONI ERMETES Edoardo" userId="c37b8929-3e91-4064-946a-c150381fc4df" providerId="ADAL" clId="{5C206B9B-8D7C-4EC6-A773-4780BFCB0042}" dt="2025-03-10T13:44:14.030" v="29" actId="478"/>
          <ac:spMkLst>
            <pc:docMk/>
            <pc:sldMk cId="657358633" sldId="261"/>
            <ac:spMk id="107" creationId="{00000000-0000-0000-0000-000000000000}"/>
          </ac:spMkLst>
        </pc:spChg>
        <pc:picChg chg="add mod">
          <ac:chgData name="CONI ERMETES Edoardo" userId="c37b8929-3e91-4064-946a-c150381fc4df" providerId="ADAL" clId="{5C206B9B-8D7C-4EC6-A773-4780BFCB0042}" dt="2025-03-10T13:45:21.836" v="41" actId="1038"/>
          <ac:picMkLst>
            <pc:docMk/>
            <pc:sldMk cId="657358633" sldId="261"/>
            <ac:picMk id="3" creationId="{225F9C99-1B59-B227-4F4A-E14EE1F001C3}"/>
          </ac:picMkLst>
        </pc:picChg>
        <pc:picChg chg="add mod modCrop">
          <ac:chgData name="CONI ERMETES Edoardo" userId="c37b8929-3e91-4064-946a-c150381fc4df" providerId="ADAL" clId="{5C206B9B-8D7C-4EC6-A773-4780BFCB0042}" dt="2025-03-10T13:45:25.772" v="45" actId="1035"/>
          <ac:picMkLst>
            <pc:docMk/>
            <pc:sldMk cId="657358633" sldId="261"/>
            <ac:picMk id="5" creationId="{736E11AC-EB99-F9E9-37E0-DA22D533896D}"/>
          </ac:picMkLst>
        </pc:picChg>
      </pc:sldChg>
      <pc:sldChg chg="addSp delSp modSp add mod">
        <pc:chgData name="CONI ERMETES Edoardo" userId="c37b8929-3e91-4064-946a-c150381fc4df" providerId="ADAL" clId="{5C206B9B-8D7C-4EC6-A773-4780BFCB0042}" dt="2025-03-10T13:52:17.596" v="100" actId="1038"/>
        <pc:sldMkLst>
          <pc:docMk/>
          <pc:sldMk cId="436960653" sldId="262"/>
        </pc:sldMkLst>
        <pc:spChg chg="del">
          <ac:chgData name="CONI ERMETES Edoardo" userId="c37b8929-3e91-4064-946a-c150381fc4df" providerId="ADAL" clId="{5C206B9B-8D7C-4EC6-A773-4780BFCB0042}" dt="2025-03-10T13:51:23.536" v="93" actId="478"/>
          <ac:spMkLst>
            <pc:docMk/>
            <pc:sldMk cId="436960653" sldId="262"/>
            <ac:spMk id="107" creationId="{00000000-0000-0000-0000-000000000000}"/>
          </ac:spMkLst>
        </pc:spChg>
        <pc:picChg chg="add mod">
          <ac:chgData name="CONI ERMETES Edoardo" userId="c37b8929-3e91-4064-946a-c150381fc4df" providerId="ADAL" clId="{5C206B9B-8D7C-4EC6-A773-4780BFCB0042}" dt="2025-03-10T13:51:51.852" v="96" actId="1076"/>
          <ac:picMkLst>
            <pc:docMk/>
            <pc:sldMk cId="436960653" sldId="262"/>
            <ac:picMk id="3" creationId="{85CB9FE6-4B4B-660C-5594-E5DA61FFE498}"/>
          </ac:picMkLst>
        </pc:picChg>
        <pc:picChg chg="add mod">
          <ac:chgData name="CONI ERMETES Edoardo" userId="c37b8929-3e91-4064-946a-c150381fc4df" providerId="ADAL" clId="{5C206B9B-8D7C-4EC6-A773-4780BFCB0042}" dt="2025-03-10T13:52:17.596" v="100" actId="1038"/>
          <ac:picMkLst>
            <pc:docMk/>
            <pc:sldMk cId="436960653" sldId="262"/>
            <ac:picMk id="5" creationId="{DA2D9EBC-94BC-F7D8-CC83-846D45125000}"/>
          </ac:picMkLst>
        </pc:picChg>
      </pc:sldChg>
      <pc:sldChg chg="addSp delSp modSp add mod">
        <pc:chgData name="CONI ERMETES Edoardo" userId="c37b8929-3e91-4064-946a-c150381fc4df" providerId="ADAL" clId="{5C206B9B-8D7C-4EC6-A773-4780BFCB0042}" dt="2025-03-10T13:46:18.556" v="51" actId="1076"/>
        <pc:sldMkLst>
          <pc:docMk/>
          <pc:sldMk cId="2394226257" sldId="263"/>
        </pc:sldMkLst>
        <pc:spChg chg="del">
          <ac:chgData name="CONI ERMETES Edoardo" userId="c37b8929-3e91-4064-946a-c150381fc4df" providerId="ADAL" clId="{5C206B9B-8D7C-4EC6-A773-4780BFCB0042}" dt="2025-03-10T13:45:52.252" v="47" actId="478"/>
          <ac:spMkLst>
            <pc:docMk/>
            <pc:sldMk cId="2394226257" sldId="263"/>
            <ac:spMk id="107" creationId="{00000000-0000-0000-0000-000000000000}"/>
          </ac:spMkLst>
        </pc:spChg>
        <pc:picChg chg="add mod modCrop">
          <ac:chgData name="CONI ERMETES Edoardo" userId="c37b8929-3e91-4064-946a-c150381fc4df" providerId="ADAL" clId="{5C206B9B-8D7C-4EC6-A773-4780BFCB0042}" dt="2025-03-10T13:46:18.556" v="51" actId="1076"/>
          <ac:picMkLst>
            <pc:docMk/>
            <pc:sldMk cId="2394226257" sldId="263"/>
            <ac:picMk id="3" creationId="{BFA540E8-930C-FFF9-A921-220D0A9C0116}"/>
          </ac:picMkLst>
        </pc:picChg>
      </pc:sldChg>
      <pc:sldChg chg="addSp modSp add mod">
        <pc:chgData name="CONI ERMETES Edoardo" userId="c37b8929-3e91-4064-946a-c150381fc4df" providerId="ADAL" clId="{5C206B9B-8D7C-4EC6-A773-4780BFCB0042}" dt="2025-03-10T13:49:04.827" v="81" actId="1035"/>
        <pc:sldMkLst>
          <pc:docMk/>
          <pc:sldMk cId="3584680766" sldId="264"/>
        </pc:sldMkLst>
        <pc:picChg chg="mod modCrop">
          <ac:chgData name="CONI ERMETES Edoardo" userId="c37b8929-3e91-4064-946a-c150381fc4df" providerId="ADAL" clId="{5C206B9B-8D7C-4EC6-A773-4780BFCB0042}" dt="2025-03-10T13:49:04.827" v="81" actId="1035"/>
          <ac:picMkLst>
            <pc:docMk/>
            <pc:sldMk cId="3584680766" sldId="264"/>
            <ac:picMk id="3" creationId="{BFA540E8-930C-FFF9-A921-220D0A9C0116}"/>
          </ac:picMkLst>
        </pc:picChg>
        <pc:picChg chg="add mod ord">
          <ac:chgData name="CONI ERMETES Edoardo" userId="c37b8929-3e91-4064-946a-c150381fc4df" providerId="ADAL" clId="{5C206B9B-8D7C-4EC6-A773-4780BFCB0042}" dt="2025-03-10T13:49:04.827" v="81" actId="1035"/>
          <ac:picMkLst>
            <pc:docMk/>
            <pc:sldMk cId="3584680766" sldId="264"/>
            <ac:picMk id="4" creationId="{2375262F-4E29-8AE9-805A-3F360ECB275E}"/>
          </ac:picMkLst>
        </pc:picChg>
      </pc:sldChg>
      <pc:sldChg chg="addSp delSp modSp add mod">
        <pc:chgData name="CONI ERMETES Edoardo" userId="c37b8929-3e91-4064-946a-c150381fc4df" providerId="ADAL" clId="{5C206B9B-8D7C-4EC6-A773-4780BFCB0042}" dt="2025-03-10T13:49:33.093" v="84" actId="1076"/>
        <pc:sldMkLst>
          <pc:docMk/>
          <pc:sldMk cId="2662979657" sldId="265"/>
        </pc:sldMkLst>
        <pc:spChg chg="del">
          <ac:chgData name="CONI ERMETES Edoardo" userId="c37b8929-3e91-4064-946a-c150381fc4df" providerId="ADAL" clId="{5C206B9B-8D7C-4EC6-A773-4780BFCB0042}" dt="2025-03-10T13:49:09.101" v="82" actId="478"/>
          <ac:spMkLst>
            <pc:docMk/>
            <pc:sldMk cId="2662979657" sldId="265"/>
            <ac:spMk id="107" creationId="{00000000-0000-0000-0000-000000000000}"/>
          </ac:spMkLst>
        </pc:spChg>
        <pc:picChg chg="add mod">
          <ac:chgData name="CONI ERMETES Edoardo" userId="c37b8929-3e91-4064-946a-c150381fc4df" providerId="ADAL" clId="{5C206B9B-8D7C-4EC6-A773-4780BFCB0042}" dt="2025-03-10T13:49:33.093" v="84" actId="1076"/>
          <ac:picMkLst>
            <pc:docMk/>
            <pc:sldMk cId="2662979657" sldId="265"/>
            <ac:picMk id="3" creationId="{B2D38679-E721-0CAA-A30A-AEBB726161CD}"/>
          </ac:picMkLst>
        </pc:picChg>
      </pc:sldChg>
      <pc:sldChg chg="addSp delSp modSp add mod">
        <pc:chgData name="CONI ERMETES Edoardo" userId="c37b8929-3e91-4064-946a-c150381fc4df" providerId="ADAL" clId="{5C206B9B-8D7C-4EC6-A773-4780BFCB0042}" dt="2025-03-10T13:51:12.182" v="91" actId="1076"/>
        <pc:sldMkLst>
          <pc:docMk/>
          <pc:sldMk cId="1262215627" sldId="266"/>
        </pc:sldMkLst>
        <pc:picChg chg="del">
          <ac:chgData name="CONI ERMETES Edoardo" userId="c37b8929-3e91-4064-946a-c150381fc4df" providerId="ADAL" clId="{5C206B9B-8D7C-4EC6-A773-4780BFCB0042}" dt="2025-03-10T13:49:42.817" v="86" actId="478"/>
          <ac:picMkLst>
            <pc:docMk/>
            <pc:sldMk cId="1262215627" sldId="266"/>
            <ac:picMk id="3" creationId="{B2D38679-E721-0CAA-A30A-AEBB726161CD}"/>
          </ac:picMkLst>
        </pc:picChg>
        <pc:picChg chg="add mod">
          <ac:chgData name="CONI ERMETES Edoardo" userId="c37b8929-3e91-4064-946a-c150381fc4df" providerId="ADAL" clId="{5C206B9B-8D7C-4EC6-A773-4780BFCB0042}" dt="2025-03-10T13:51:12.182" v="91" actId="1076"/>
          <ac:picMkLst>
            <pc:docMk/>
            <pc:sldMk cId="1262215627" sldId="266"/>
            <ac:picMk id="4" creationId="{D6A86AF2-0BCB-391D-859D-FCE0125E1F03}"/>
          </ac:picMkLst>
        </pc:picChg>
      </pc:sldChg>
      <pc:sldChg chg="addSp delSp modSp add mod">
        <pc:chgData name="CONI ERMETES Edoardo" userId="c37b8929-3e91-4064-946a-c150381fc4df" providerId="ADAL" clId="{5C206B9B-8D7C-4EC6-A773-4780BFCB0042}" dt="2025-03-10T13:53:30.733" v="103" actId="1076"/>
        <pc:sldMkLst>
          <pc:docMk/>
          <pc:sldMk cId="1086972707" sldId="267"/>
        </pc:sldMkLst>
        <pc:spChg chg="del">
          <ac:chgData name="CONI ERMETES Edoardo" userId="c37b8929-3e91-4064-946a-c150381fc4df" providerId="ADAL" clId="{5C206B9B-8D7C-4EC6-A773-4780BFCB0042}" dt="2025-03-10T13:51:25.406" v="94" actId="478"/>
          <ac:spMkLst>
            <pc:docMk/>
            <pc:sldMk cId="1086972707" sldId="267"/>
            <ac:spMk id="107" creationId="{00000000-0000-0000-0000-000000000000}"/>
          </ac:spMkLst>
        </pc:spChg>
        <pc:picChg chg="add mod">
          <ac:chgData name="CONI ERMETES Edoardo" userId="c37b8929-3e91-4064-946a-c150381fc4df" providerId="ADAL" clId="{5C206B9B-8D7C-4EC6-A773-4780BFCB0042}" dt="2025-03-10T13:53:30.733" v="103" actId="1076"/>
          <ac:picMkLst>
            <pc:docMk/>
            <pc:sldMk cId="1086972707" sldId="267"/>
            <ac:picMk id="3" creationId="{345B35FF-E218-C587-CBC3-F34E46D923F4}"/>
          </ac:picMkLst>
        </pc:picChg>
      </pc:sldChg>
      <pc:sldChg chg="addSp modSp add mod">
        <pc:chgData name="CONI ERMETES Edoardo" userId="c37b8929-3e91-4064-946a-c150381fc4df" providerId="ADAL" clId="{5C206B9B-8D7C-4EC6-A773-4780BFCB0042}" dt="2025-03-10T13:54:28.235" v="125" actId="1036"/>
        <pc:sldMkLst>
          <pc:docMk/>
          <pc:sldMk cId="412830284" sldId="268"/>
        </pc:sldMkLst>
        <pc:picChg chg="add mod ord">
          <ac:chgData name="CONI ERMETES Edoardo" userId="c37b8929-3e91-4064-946a-c150381fc4df" providerId="ADAL" clId="{5C206B9B-8D7C-4EC6-A773-4780BFCB0042}" dt="2025-03-10T13:54:28.235" v="125" actId="1036"/>
          <ac:picMkLst>
            <pc:docMk/>
            <pc:sldMk cId="412830284" sldId="268"/>
            <ac:picMk id="3" creationId="{58DF1A4F-03D9-AFCD-6413-8A206992FA5F}"/>
          </ac:picMkLst>
        </pc:picChg>
        <pc:picChg chg="add mod">
          <ac:chgData name="CONI ERMETES Edoardo" userId="c37b8929-3e91-4064-946a-c150381fc4df" providerId="ADAL" clId="{5C206B9B-8D7C-4EC6-A773-4780BFCB0042}" dt="2025-03-10T13:54:28.235" v="125" actId="1036"/>
          <ac:picMkLst>
            <pc:docMk/>
            <pc:sldMk cId="412830284" sldId="268"/>
            <ac:picMk id="5" creationId="{25E8243C-A294-C58D-6981-9D7F930CB4C7}"/>
          </ac:picMkLst>
        </pc:picChg>
      </pc:sldChg>
      <pc:sldChg chg="addSp modSp add mod">
        <pc:chgData name="CONI ERMETES Edoardo" userId="c37b8929-3e91-4064-946a-c150381fc4df" providerId="ADAL" clId="{5C206B9B-8D7C-4EC6-A773-4780BFCB0042}" dt="2025-03-10T13:54:47.697" v="127" actId="1076"/>
        <pc:sldMkLst>
          <pc:docMk/>
          <pc:sldMk cId="958446221" sldId="269"/>
        </pc:sldMkLst>
        <pc:picChg chg="add mod">
          <ac:chgData name="CONI ERMETES Edoardo" userId="c37b8929-3e91-4064-946a-c150381fc4df" providerId="ADAL" clId="{5C206B9B-8D7C-4EC6-A773-4780BFCB0042}" dt="2025-03-10T13:54:47.697" v="127" actId="1076"/>
          <ac:picMkLst>
            <pc:docMk/>
            <pc:sldMk cId="958446221" sldId="269"/>
            <ac:picMk id="3" creationId="{36AF0497-8B44-66C9-9B19-8CD8629A73FD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216000" y="812520"/>
            <a:ext cx="7127280" cy="40089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r>
              <a:rPr lang="it-IT" sz="1800" b="0" strike="noStrike" spc="-1">
                <a:solidFill>
                  <a:srgbClr val="000000"/>
                </a:solidFill>
                <a:latin typeface="Calibri"/>
              </a:rPr>
              <a:t>Fai clic per spostare la diapositiva</a:t>
            </a:r>
          </a:p>
        </p:txBody>
      </p:sp>
      <p:sp>
        <p:nvSpPr>
          <p:cNvPr id="83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r>
              <a:rPr lang="it-IT" sz="2000" b="0" strike="noStrike" spc="-1">
                <a:latin typeface="Arial"/>
              </a:rPr>
              <a:t>Fai clic per modificare il formato delle note</a:t>
            </a:r>
          </a:p>
        </p:txBody>
      </p:sp>
      <p:sp>
        <p:nvSpPr>
          <p:cNvPr id="84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r>
              <a:rPr lang="it-IT" sz="1400" b="0" strike="noStrike" spc="-1">
                <a:latin typeface="Times New Roman"/>
              </a:rPr>
              <a:t>&lt;intestazione&gt;</a:t>
            </a:r>
          </a:p>
        </p:txBody>
      </p:sp>
      <p:sp>
        <p:nvSpPr>
          <p:cNvPr id="85" name="PlaceHolder 4"/>
          <p:cNvSpPr>
            <a:spLocks noGrp="1"/>
          </p:cNvSpPr>
          <p:nvPr>
            <p:ph type="dt"/>
          </p:nvPr>
        </p:nvSpPr>
        <p:spPr>
          <a:xfrm>
            <a:off x="4278960" y="0"/>
            <a:ext cx="3280680" cy="5342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algn="r"/>
            <a:r>
              <a:rPr lang="it-IT" sz="1400" b="0" strike="noStrike" spc="-1">
                <a:latin typeface="Times New Roman"/>
              </a:rPr>
              <a:t>&lt;data/ora&gt;</a:t>
            </a:r>
          </a:p>
        </p:txBody>
      </p:sp>
      <p:sp>
        <p:nvSpPr>
          <p:cNvPr id="86" name="PlaceHolder 5"/>
          <p:cNvSpPr>
            <a:spLocks noGrp="1"/>
          </p:cNvSpPr>
          <p:nvPr>
            <p:ph type="ftr"/>
          </p:nvPr>
        </p:nvSpPr>
        <p:spPr>
          <a:xfrm>
            <a:off x="0" y="10157400"/>
            <a:ext cx="3280680" cy="534240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/>
          <a:p>
            <a:r>
              <a:rPr lang="it-IT" sz="1400" b="0" strike="noStrike" spc="-1">
                <a:latin typeface="Times New Roman"/>
              </a:rPr>
              <a:t>&lt;piè di pagina&gt;</a:t>
            </a:r>
          </a:p>
        </p:txBody>
      </p:sp>
      <p:sp>
        <p:nvSpPr>
          <p:cNvPr id="87" name="PlaceHolder 6"/>
          <p:cNvSpPr>
            <a:spLocks noGrp="1"/>
          </p:cNvSpPr>
          <p:nvPr>
            <p:ph type="sldNum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/>
          <a:p>
            <a:pPr algn="r"/>
            <a:fld id="{43F42D0E-1397-4D0C-A9BD-4B108F423C74}" type="slidenum">
              <a:rPr lang="it-IT" sz="1400" b="0" strike="noStrike" spc="-1">
                <a:latin typeface="Times New Roman"/>
              </a:rPr>
              <a:t>‹N›</a:t>
            </a:fld>
            <a:endParaRPr lang="it-IT" sz="14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TextShape 1"/>
          <p:cNvSpPr txBox="1"/>
          <p:nvPr/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lstStyle/>
          <a:p>
            <a:pPr algn="r">
              <a:lnSpc>
                <a:spcPct val="100000"/>
              </a:lnSpc>
            </a:pPr>
            <a:fld id="{25B85810-90F8-41D9-8755-D0319B8E3D1F}" type="slidenum">
              <a:rPr lang="it-IT" sz="1200" b="0" strike="noStrike" spc="-1">
                <a:solidFill>
                  <a:srgbClr val="000000"/>
                </a:solidFill>
                <a:latin typeface="Calibri"/>
              </a:rPr>
              <a:t>1</a:t>
            </a:fld>
            <a:endParaRPr lang="it-IT" sz="1200" b="0" strike="noStrike" spc="-1">
              <a:latin typeface="Times New Roman"/>
            </a:endParaRPr>
          </a:p>
        </p:txBody>
      </p:sp>
      <p:sp>
        <p:nvSpPr>
          <p:cNvPr id="120" name="PlaceHolder 2"/>
          <p:cNvSpPr>
            <a:spLocks noGrp="1" noRot="1" noChangeAspect="1"/>
          </p:cNvSpPr>
          <p:nvPr>
            <p:ph type="sldImg"/>
          </p:nvPr>
        </p:nvSpPr>
        <p:spPr>
          <a:xfrm>
            <a:off x="992188" y="777875"/>
            <a:ext cx="5118100" cy="3838575"/>
          </a:xfrm>
          <a:prstGeom prst="rect">
            <a:avLst/>
          </a:prstGeom>
        </p:spPr>
      </p:sp>
      <p:sp>
        <p:nvSpPr>
          <p:cNvPr id="121" name="PlaceHolder 3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endParaRPr lang="it-IT" sz="20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it-IT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it-IT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it-IT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it-IT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it-IT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it-IT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it-IT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it-IT" sz="1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subTitle"/>
          </p:nvPr>
        </p:nvSpPr>
        <p:spPr>
          <a:xfrm>
            <a:off x="685800" y="2130480"/>
            <a:ext cx="7772040" cy="68130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it-IT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it-IT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7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8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it-IT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it-IT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it-IT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it-IT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it-IT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it-IT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3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4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it-IT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7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8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9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0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1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it-IT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it-IT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it-IT" sz="1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685800" y="2130480"/>
            <a:ext cx="7772040" cy="68130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it-IT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it-IT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it-IT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it-IT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685800" y="609480"/>
            <a:ext cx="7772040" cy="114264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it-IT" sz="4400" b="0" strike="noStrike" spc="-1">
                <a:solidFill>
                  <a:srgbClr val="000000"/>
                </a:solidFill>
                <a:latin typeface="Calibri"/>
              </a:rPr>
              <a:t>Fare clic per modificare lo stile del titolo</a:t>
            </a:r>
          </a:p>
        </p:txBody>
      </p:sp>
      <p:sp>
        <p:nvSpPr>
          <p:cNvPr id="6" name="PlaceHolder 2"/>
          <p:cNvSpPr>
            <a:spLocks noGrp="1"/>
          </p:cNvSpPr>
          <p:nvPr>
            <p:ph type="dt"/>
          </p:nvPr>
        </p:nvSpPr>
        <p:spPr>
          <a:xfrm>
            <a:off x="685800" y="6248520"/>
            <a:ext cx="1904760" cy="45684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endParaRPr lang="it-IT" sz="2400" b="0" strike="noStrike" spc="-1"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ftr"/>
          </p:nvPr>
        </p:nvSpPr>
        <p:spPr>
          <a:xfrm>
            <a:off x="3124080" y="6248520"/>
            <a:ext cx="2895120" cy="45684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endParaRPr lang="it-IT" sz="2400" b="0" strike="noStrike" spc="-1"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sldNum"/>
          </p:nvPr>
        </p:nvSpPr>
        <p:spPr>
          <a:xfrm>
            <a:off x="6553080" y="6248520"/>
            <a:ext cx="1904760" cy="45684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algn="r">
              <a:lnSpc>
                <a:spcPct val="100000"/>
              </a:lnSpc>
            </a:pPr>
            <a:fld id="{20B78F91-539F-4D75-A0D4-8638659B1104}" type="slidenum">
              <a:rPr lang="it-IT" sz="1200" b="0" strike="noStrike" spc="-1">
                <a:solidFill>
                  <a:srgbClr val="8B8B8B"/>
                </a:solidFill>
                <a:latin typeface="Calibri"/>
              </a:rPr>
              <a:t>‹N›</a:t>
            </a:fld>
            <a:endParaRPr lang="it-IT" sz="1200" b="0" strike="noStrike" spc="-1"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it-IT" sz="3200" b="0" strike="noStrike" spc="-1">
                <a:solidFill>
                  <a:srgbClr val="000000"/>
                </a:solidFill>
                <a:latin typeface="Calibri"/>
              </a:rPr>
              <a:t>Fai clic per modificare il formato del testo della struttura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it-IT" sz="2400" b="0" strike="noStrike" spc="-1">
                <a:solidFill>
                  <a:srgbClr val="000000"/>
                </a:solidFill>
                <a:latin typeface="Calibri"/>
              </a:rPr>
              <a:t>Secondo livello struttura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it-IT" sz="2000" b="0" strike="noStrike" spc="-1">
                <a:solidFill>
                  <a:srgbClr val="000000"/>
                </a:solidFill>
                <a:latin typeface="Calibri"/>
              </a:rPr>
              <a:t>Terzo livello struttura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it-IT" sz="2000" b="0" strike="noStrike" spc="-1">
                <a:solidFill>
                  <a:srgbClr val="000000"/>
                </a:solidFill>
                <a:latin typeface="Calibri"/>
              </a:rPr>
              <a:t>Quarto livello struttura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it-IT" sz="2000" b="0" strike="noStrike" spc="-1">
                <a:solidFill>
                  <a:srgbClr val="000000"/>
                </a:solidFill>
                <a:latin typeface="Calibri"/>
              </a:rPr>
              <a:t>Quinto livello struttura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it-IT" sz="2000" b="0" strike="noStrike" spc="-1">
                <a:solidFill>
                  <a:srgbClr val="000000"/>
                </a:solidFill>
                <a:latin typeface="Calibri"/>
              </a:rPr>
              <a:t>Sesto livello struttura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it-IT" sz="2000" b="0" strike="noStrike" spc="-1">
                <a:solidFill>
                  <a:srgbClr val="000000"/>
                </a:solidFill>
                <a:latin typeface="Calibri"/>
              </a:rPr>
              <a:t>Settimo livello struttura</a:t>
            </a: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43258326-5444-02A3-9ED4-472FC2183DF2}"/>
              </a:ext>
            </a:extLst>
          </p:cNvPr>
          <p:cNvSpPr txBox="1"/>
          <p:nvPr userDrawn="1">
            <p:extLst>
              <p:ext uri="{1162E1C5-73C7-4A58-AE30-91384D911F3F}">
                <p184:classification xmlns:p184="http://schemas.microsoft.com/office/powerpoint/2018/4/main" val="ftr"/>
              </p:ext>
            </p:extLst>
          </p:nvPr>
        </p:nvSpPr>
        <p:spPr>
          <a:xfrm>
            <a:off x="4369562" y="6515100"/>
            <a:ext cx="433388" cy="152400"/>
          </a:xfrm>
          <a:prstGeom prst="rect">
            <a:avLst/>
          </a:prstGeom>
        </p:spPr>
        <p:txBody>
          <a:bodyPr horzOverflow="overflow" lIns="0" tIns="0" rIns="0" bIns="0">
            <a:spAutoFit/>
          </a:bodyPr>
          <a:lstStyle/>
          <a:p>
            <a:pPr algn="l"/>
            <a:r>
              <a:rPr lang="it-IT" sz="100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Internal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it-IT" sz="4400" b="0" strike="noStrike" spc="-1">
                <a:solidFill>
                  <a:srgbClr val="000000"/>
                </a:solidFill>
                <a:latin typeface="Calibri"/>
              </a:rPr>
              <a:t>Fare clic per modificare lo stile del titolo</a:t>
            </a:r>
          </a:p>
        </p:txBody>
      </p:sp>
      <p:sp>
        <p:nvSpPr>
          <p:cNvPr id="42" name="PlaceHolder 2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>
              <a:lnSpc>
                <a:spcPct val="100000"/>
              </a:lnSpc>
            </a:pPr>
            <a:fld id="{336D946B-98CA-435F-B0D0-D27FC5D46FDA}" type="datetime1">
              <a:rPr lang="it-IT" sz="1200" b="0" strike="noStrike" spc="-1">
                <a:solidFill>
                  <a:srgbClr val="8B8B8B"/>
                </a:solidFill>
                <a:latin typeface="Calibri"/>
              </a:rPr>
              <a:t>13/01/2026</a:t>
            </a:fld>
            <a:endParaRPr lang="it-IT" sz="1200" b="0" strike="noStrike" spc="-1">
              <a:latin typeface="Times New Roman"/>
            </a:endParaRPr>
          </a:p>
        </p:txBody>
      </p:sp>
      <p:sp>
        <p:nvSpPr>
          <p:cNvPr id="43" name="PlaceHolder 3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endParaRPr lang="it-IT" sz="2400" b="0" strike="noStrike" spc="-1">
              <a:latin typeface="Times New Roman"/>
            </a:endParaRPr>
          </a:p>
        </p:txBody>
      </p:sp>
      <p:sp>
        <p:nvSpPr>
          <p:cNvPr id="44" name="PlaceHolder 4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algn="r">
              <a:lnSpc>
                <a:spcPct val="100000"/>
              </a:lnSpc>
            </a:pPr>
            <a:fld id="{78E1F41C-CF6D-4264-B88B-CCA8B9437123}" type="slidenum">
              <a:rPr lang="it-IT" sz="1200" b="0" strike="noStrike" spc="-1">
                <a:solidFill>
                  <a:srgbClr val="8B8B8B"/>
                </a:solidFill>
                <a:latin typeface="Calibri"/>
              </a:rPr>
              <a:t>‹N›</a:t>
            </a:fld>
            <a:endParaRPr lang="it-IT" sz="1200" b="0" strike="noStrike" spc="-1">
              <a:latin typeface="Times New Roman"/>
            </a:endParaRPr>
          </a:p>
        </p:txBody>
      </p:sp>
      <p:sp>
        <p:nvSpPr>
          <p:cNvPr id="45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it-IT" sz="3200" b="0" strike="noStrike" spc="-1">
                <a:solidFill>
                  <a:srgbClr val="000000"/>
                </a:solidFill>
                <a:latin typeface="Calibri"/>
              </a:rPr>
              <a:t>Fai clic per modificare il formato del testo della struttura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it-IT" sz="2400" b="0" strike="noStrike" spc="-1">
                <a:solidFill>
                  <a:srgbClr val="000000"/>
                </a:solidFill>
                <a:latin typeface="Calibri"/>
              </a:rPr>
              <a:t>Secondo livello struttura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it-IT" sz="2000" b="0" strike="noStrike" spc="-1">
                <a:solidFill>
                  <a:srgbClr val="000000"/>
                </a:solidFill>
                <a:latin typeface="Calibri"/>
              </a:rPr>
              <a:t>Terzo livello struttura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it-IT" sz="2000" b="0" strike="noStrike" spc="-1">
                <a:solidFill>
                  <a:srgbClr val="000000"/>
                </a:solidFill>
                <a:latin typeface="Calibri"/>
              </a:rPr>
              <a:t>Quarto livello struttura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it-IT" sz="2000" b="0" strike="noStrike" spc="-1">
                <a:solidFill>
                  <a:srgbClr val="000000"/>
                </a:solidFill>
                <a:latin typeface="Calibri"/>
              </a:rPr>
              <a:t>Quinto livello struttura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it-IT" sz="2000" b="0" strike="noStrike" spc="-1">
                <a:solidFill>
                  <a:srgbClr val="000000"/>
                </a:solidFill>
                <a:latin typeface="Calibri"/>
              </a:rPr>
              <a:t>Sesto livello struttura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it-IT" sz="2000" b="0" strike="noStrike" spc="-1">
                <a:solidFill>
                  <a:srgbClr val="000000"/>
                </a:solidFill>
                <a:latin typeface="Calibri"/>
              </a:rPr>
              <a:t>Settimo livello struttura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D1A9B4C8-E1F3-59DE-4188-A9938BFEB7A3}"/>
              </a:ext>
            </a:extLst>
          </p:cNvPr>
          <p:cNvSpPr txBox="1"/>
          <p:nvPr userDrawn="1">
            <p:extLst>
              <p:ext uri="{1162E1C5-73C7-4A58-AE30-91384D911F3F}">
                <p184:classification xmlns:p184="http://schemas.microsoft.com/office/powerpoint/2018/4/main" val="ftr"/>
              </p:ext>
            </p:extLst>
          </p:nvPr>
        </p:nvSpPr>
        <p:spPr>
          <a:xfrm>
            <a:off x="4369562" y="6515100"/>
            <a:ext cx="433388" cy="152400"/>
          </a:xfrm>
          <a:prstGeom prst="rect">
            <a:avLst/>
          </a:prstGeom>
        </p:spPr>
        <p:txBody>
          <a:bodyPr horzOverflow="overflow" lIns="0" tIns="0" rIns="0" bIns="0">
            <a:spAutoFit/>
          </a:bodyPr>
          <a:lstStyle/>
          <a:p>
            <a:pPr algn="l"/>
            <a:r>
              <a:rPr lang="it-IT" sz="100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Internal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9.png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CustomShape 1"/>
          <p:cNvSpPr/>
          <p:nvPr/>
        </p:nvSpPr>
        <p:spPr>
          <a:xfrm>
            <a:off x="1581840" y="857160"/>
            <a:ext cx="6340320" cy="55170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67680" tIns="33840" rIns="67680" bIns="33840">
            <a:noAutofit/>
          </a:bodyPr>
          <a:lstStyle/>
          <a:p>
            <a:pPr algn="ctr">
              <a:lnSpc>
                <a:spcPct val="102000"/>
              </a:lnSpc>
            </a:pPr>
            <a:r>
              <a:rPr lang="it-IT" sz="2000" b="1" strike="noStrike" spc="-1" dirty="0">
                <a:solidFill>
                  <a:srgbClr val="002060"/>
                </a:solidFill>
                <a:latin typeface="Times New Roman"/>
                <a:ea typeface="DejaVu Sans"/>
              </a:rPr>
              <a:t>IL CONTRATTO CHE REGOLA I RAPPORTI TRA COMMITTENTE E PROFESSIONISTA:</a:t>
            </a:r>
            <a:endParaRPr lang="it-IT" sz="2000" b="0" strike="noStrike" spc="-1" dirty="0">
              <a:latin typeface="Arial"/>
            </a:endParaRPr>
          </a:p>
          <a:p>
            <a:pPr algn="ctr">
              <a:lnSpc>
                <a:spcPct val="102000"/>
              </a:lnSpc>
            </a:pPr>
            <a:r>
              <a:rPr lang="it-IT" sz="2000" b="1" strike="noStrike" spc="-1" dirty="0">
                <a:solidFill>
                  <a:srgbClr val="002060"/>
                </a:solidFill>
                <a:latin typeface="Times New Roman"/>
                <a:ea typeface="DejaVu Sans"/>
              </a:rPr>
              <a:t>IL DISCIPLINARE DI INCARICO E</a:t>
            </a:r>
            <a:endParaRPr lang="it-IT" sz="2000" b="0" strike="noStrike" spc="-1" dirty="0">
              <a:latin typeface="Arial"/>
            </a:endParaRPr>
          </a:p>
          <a:p>
            <a:pPr algn="ctr">
              <a:lnSpc>
                <a:spcPct val="102000"/>
              </a:lnSpc>
            </a:pPr>
            <a:r>
              <a:rPr lang="it-IT" sz="2000" b="1" strike="noStrike" spc="-1" dirty="0">
                <a:solidFill>
                  <a:srgbClr val="002060"/>
                </a:solidFill>
                <a:latin typeface="Times New Roman"/>
                <a:ea typeface="DejaVu Sans"/>
              </a:rPr>
              <a:t>IL CALCOLO DELLE PARCELLE</a:t>
            </a:r>
            <a:endParaRPr lang="it-IT" sz="2000" b="0" strike="noStrike" spc="-1" dirty="0">
              <a:latin typeface="Arial"/>
            </a:endParaRPr>
          </a:p>
          <a:p>
            <a:pPr algn="ctr">
              <a:lnSpc>
                <a:spcPct val="102000"/>
              </a:lnSpc>
            </a:pPr>
            <a:endParaRPr lang="it-IT" sz="2000" b="0" strike="noStrike" spc="-1" dirty="0">
              <a:latin typeface="Arial"/>
            </a:endParaRPr>
          </a:p>
          <a:p>
            <a:pPr algn="ctr">
              <a:lnSpc>
                <a:spcPct val="102000"/>
              </a:lnSpc>
            </a:pPr>
            <a:endParaRPr lang="it-IT" sz="2000" b="0" strike="noStrike" spc="-1" dirty="0">
              <a:latin typeface="Arial"/>
            </a:endParaRPr>
          </a:p>
          <a:p>
            <a:pPr algn="ctr">
              <a:lnSpc>
                <a:spcPct val="102000"/>
              </a:lnSpc>
            </a:pPr>
            <a:endParaRPr lang="it-IT" sz="2000" b="0" strike="noStrike" spc="-1" dirty="0">
              <a:latin typeface="Arial"/>
            </a:endParaRPr>
          </a:p>
          <a:p>
            <a:pPr algn="ctr">
              <a:lnSpc>
                <a:spcPct val="102000"/>
              </a:lnSpc>
            </a:pPr>
            <a:r>
              <a:rPr lang="it-IT" sz="1600" b="1" i="1" strike="noStrike" spc="-1" dirty="0">
                <a:solidFill>
                  <a:srgbClr val="002060"/>
                </a:solidFill>
                <a:latin typeface="Arial"/>
              </a:rPr>
              <a:t>Il Disciplinare d’Incarico</a:t>
            </a:r>
            <a:endParaRPr lang="it-IT" sz="1600" b="0" strike="noStrike" spc="-1" dirty="0">
              <a:latin typeface="Arial"/>
            </a:endParaRPr>
          </a:p>
          <a:p>
            <a:pPr algn="ctr">
              <a:lnSpc>
                <a:spcPct val="102000"/>
              </a:lnSpc>
            </a:pPr>
            <a:endParaRPr lang="it-IT" sz="1600" b="0" strike="noStrike" spc="-1" dirty="0">
              <a:latin typeface="Arial"/>
            </a:endParaRPr>
          </a:p>
          <a:p>
            <a:pPr algn="ctr">
              <a:lnSpc>
                <a:spcPct val="102000"/>
              </a:lnSpc>
            </a:pPr>
            <a:endParaRPr lang="it-IT" sz="1600" b="0" strike="noStrike" spc="-1" dirty="0">
              <a:latin typeface="Arial"/>
            </a:endParaRPr>
          </a:p>
          <a:p>
            <a:pPr algn="ctr">
              <a:lnSpc>
                <a:spcPct val="102000"/>
              </a:lnSpc>
            </a:pPr>
            <a:endParaRPr lang="it-IT" sz="1600" b="0" strike="noStrike" spc="-1" dirty="0">
              <a:latin typeface="Arial"/>
            </a:endParaRPr>
          </a:p>
          <a:p>
            <a:pPr algn="ctr">
              <a:lnSpc>
                <a:spcPct val="102000"/>
              </a:lnSpc>
            </a:pPr>
            <a:r>
              <a:rPr lang="it-IT" sz="1600" b="1" i="1" strike="noStrike" spc="-1" dirty="0">
                <a:solidFill>
                  <a:srgbClr val="002060"/>
                </a:solidFill>
                <a:latin typeface="Times New Roman"/>
                <a:ea typeface="DejaVu Sans"/>
              </a:rPr>
              <a:t>Dott. Ing. Guglielmo Coni</a:t>
            </a:r>
            <a:endParaRPr lang="it-IT" sz="1600" b="0" strike="noStrike" spc="-1" dirty="0">
              <a:latin typeface="Arial"/>
            </a:endParaRPr>
          </a:p>
          <a:p>
            <a:pPr algn="ctr">
              <a:lnSpc>
                <a:spcPct val="102000"/>
              </a:lnSpc>
            </a:pPr>
            <a:endParaRPr lang="it-IT" sz="1600" b="0" strike="noStrike" spc="-1" dirty="0">
              <a:latin typeface="Arial"/>
            </a:endParaRPr>
          </a:p>
          <a:p>
            <a:pPr algn="ctr">
              <a:lnSpc>
                <a:spcPct val="102000"/>
              </a:lnSpc>
            </a:pPr>
            <a:endParaRPr lang="it-IT" sz="1600" b="0" strike="noStrike" spc="-1" dirty="0">
              <a:latin typeface="Arial"/>
            </a:endParaRPr>
          </a:p>
          <a:p>
            <a:pPr algn="ctr">
              <a:lnSpc>
                <a:spcPct val="102000"/>
              </a:lnSpc>
            </a:pPr>
            <a:endParaRPr lang="it-IT" sz="1600" b="0" strike="noStrike" spc="-1" dirty="0">
              <a:latin typeface="Arial"/>
            </a:endParaRPr>
          </a:p>
          <a:p>
            <a:pPr algn="ctr">
              <a:lnSpc>
                <a:spcPct val="102000"/>
              </a:lnSpc>
            </a:pPr>
            <a:endParaRPr lang="it-IT" sz="1600" b="0" strike="noStrike" spc="-1" dirty="0">
              <a:latin typeface="Arial"/>
            </a:endParaRPr>
          </a:p>
          <a:p>
            <a:pPr algn="ctr">
              <a:lnSpc>
                <a:spcPct val="102000"/>
              </a:lnSpc>
            </a:pPr>
            <a:endParaRPr lang="it-IT" sz="1600" b="0" strike="noStrike" spc="-1" dirty="0">
              <a:latin typeface="Arial"/>
            </a:endParaRPr>
          </a:p>
          <a:p>
            <a:pPr algn="ctr">
              <a:lnSpc>
                <a:spcPct val="102000"/>
              </a:lnSpc>
            </a:pPr>
            <a:endParaRPr lang="it-IT" sz="1600" b="0" strike="noStrike" spc="-1" dirty="0">
              <a:latin typeface="Arial"/>
            </a:endParaRPr>
          </a:p>
        </p:txBody>
      </p:sp>
      <p:sp>
        <p:nvSpPr>
          <p:cNvPr id="89" name="Line 2"/>
          <p:cNvSpPr/>
          <p:nvPr/>
        </p:nvSpPr>
        <p:spPr>
          <a:xfrm flipH="1">
            <a:off x="1763640" y="3429000"/>
            <a:ext cx="576036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endParaRPr lang="it-IT"/>
          </a:p>
        </p:txBody>
      </p:sp>
      <p:sp>
        <p:nvSpPr>
          <p:cNvPr id="90" name="Line 3"/>
          <p:cNvSpPr/>
          <p:nvPr/>
        </p:nvSpPr>
        <p:spPr>
          <a:xfrm flipH="1">
            <a:off x="1835640" y="4293000"/>
            <a:ext cx="583236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endParaRPr lang="it-IT"/>
          </a:p>
        </p:txBody>
      </p:sp>
      <p:sp>
        <p:nvSpPr>
          <p:cNvPr id="91" name="CustomShape 4"/>
          <p:cNvSpPr/>
          <p:nvPr/>
        </p:nvSpPr>
        <p:spPr>
          <a:xfrm>
            <a:off x="0" y="0"/>
            <a:ext cx="755280" cy="6857640"/>
          </a:xfrm>
          <a:prstGeom prst="rect">
            <a:avLst/>
          </a:prstGeom>
          <a:solidFill>
            <a:srgbClr val="0F68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endParaRPr lang="it-IT"/>
          </a:p>
        </p:txBody>
      </p:sp>
      <p:pic>
        <p:nvPicPr>
          <p:cNvPr id="92" name="Immagine 19"/>
          <p:cNvPicPr/>
          <p:nvPr/>
        </p:nvPicPr>
        <p:blipFill>
          <a:blip r:embed="rId3"/>
          <a:srcRect l="15528" r="16012"/>
          <a:stretch/>
        </p:blipFill>
        <p:spPr>
          <a:xfrm>
            <a:off x="72000" y="69120"/>
            <a:ext cx="615600" cy="997560"/>
          </a:xfrm>
          <a:prstGeom prst="rect">
            <a:avLst/>
          </a:prstGeom>
          <a:ln>
            <a:noFill/>
          </a:ln>
        </p:spPr>
      </p:pic>
      <p:pic>
        <p:nvPicPr>
          <p:cNvPr id="93" name="Immagine 3"/>
          <p:cNvPicPr/>
          <p:nvPr/>
        </p:nvPicPr>
        <p:blipFill>
          <a:blip r:embed="rId4"/>
          <a:stretch/>
        </p:blipFill>
        <p:spPr>
          <a:xfrm>
            <a:off x="72000" y="5955120"/>
            <a:ext cx="611280" cy="6102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CustomShape 2"/>
          <p:cNvSpPr/>
          <p:nvPr/>
        </p:nvSpPr>
        <p:spPr>
          <a:xfrm>
            <a:off x="0" y="0"/>
            <a:ext cx="755280" cy="6857640"/>
          </a:xfrm>
          <a:prstGeom prst="rect">
            <a:avLst/>
          </a:prstGeom>
          <a:solidFill>
            <a:srgbClr val="0F68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endParaRPr lang="it-IT"/>
          </a:p>
        </p:txBody>
      </p:sp>
      <p:pic>
        <p:nvPicPr>
          <p:cNvPr id="109" name="Immagine 19"/>
          <p:cNvPicPr/>
          <p:nvPr/>
        </p:nvPicPr>
        <p:blipFill>
          <a:blip r:embed="rId2"/>
          <a:srcRect l="15528" r="16012"/>
          <a:stretch/>
        </p:blipFill>
        <p:spPr>
          <a:xfrm>
            <a:off x="72000" y="69120"/>
            <a:ext cx="615600" cy="997560"/>
          </a:xfrm>
          <a:prstGeom prst="rect">
            <a:avLst/>
          </a:prstGeom>
          <a:ln>
            <a:noFill/>
          </a:ln>
        </p:spPr>
      </p:pic>
      <p:sp>
        <p:nvSpPr>
          <p:cNvPr id="111" name="CustomShape 4"/>
          <p:cNvSpPr/>
          <p:nvPr/>
        </p:nvSpPr>
        <p:spPr>
          <a:xfrm>
            <a:off x="755640" y="6165360"/>
            <a:ext cx="2232000" cy="226080"/>
          </a:xfrm>
          <a:prstGeom prst="rect">
            <a:avLst/>
          </a:prstGeom>
          <a:gradFill rotWithShape="0">
            <a:gsLst>
              <a:gs pos="0">
                <a:srgbClr val="E2E2E6"/>
              </a:gs>
              <a:gs pos="100000">
                <a:srgbClr val="FFFFFF"/>
              </a:gs>
            </a:gsLst>
            <a:lin ang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it-IT" sz="1000" b="0" strike="noStrike" spc="-1" dirty="0">
                <a:solidFill>
                  <a:srgbClr val="003399"/>
                </a:solidFill>
                <a:latin typeface="Arial"/>
              </a:rPr>
              <a:t>Dott. Ing. Guglielmo Coni</a:t>
            </a:r>
          </a:p>
        </p:txBody>
      </p:sp>
      <p:sp>
        <p:nvSpPr>
          <p:cNvPr id="112" name="TextShape 5"/>
          <p:cNvSpPr txBox="1"/>
          <p:nvPr/>
        </p:nvSpPr>
        <p:spPr>
          <a:xfrm>
            <a:off x="8388360" y="6616440"/>
            <a:ext cx="755280" cy="23184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it-IT" sz="1200" b="0" strike="noStrike" spc="-1">
                <a:solidFill>
                  <a:srgbClr val="003399"/>
                </a:solidFill>
                <a:latin typeface="Arial"/>
              </a:rPr>
              <a:t> </a:t>
            </a:r>
            <a:r>
              <a:rPr lang="it-IT" sz="1000" b="0" strike="noStrike" spc="-1">
                <a:solidFill>
                  <a:srgbClr val="003399"/>
                </a:solidFill>
                <a:latin typeface="Arial"/>
              </a:rPr>
              <a:t>pag. </a:t>
            </a:r>
            <a:fld id="{2B415434-B60E-4BFB-B3E3-80669E4058AF}" type="slidenum">
              <a:rPr lang="it-IT" sz="1000" b="0" strike="noStrike" spc="-1">
                <a:solidFill>
                  <a:srgbClr val="003399"/>
                </a:solidFill>
                <a:latin typeface="Arial"/>
              </a:rPr>
              <a:t>10</a:t>
            </a:fld>
            <a:endParaRPr lang="it-IT" sz="1000" b="0" strike="noStrike" spc="-1">
              <a:latin typeface="Times New Roman"/>
            </a:endParaRPr>
          </a:p>
        </p:txBody>
      </p:sp>
      <p:sp>
        <p:nvSpPr>
          <p:cNvPr id="113" name="TextShape 6"/>
          <p:cNvSpPr txBox="1"/>
          <p:nvPr/>
        </p:nvSpPr>
        <p:spPr>
          <a:xfrm>
            <a:off x="2215800" y="6342480"/>
            <a:ext cx="5562360" cy="36468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it-IT" sz="1050" b="0" strike="noStrike" spc="-1" dirty="0">
                <a:solidFill>
                  <a:srgbClr val="003399"/>
                </a:solidFill>
                <a:latin typeface="Arial"/>
              </a:rPr>
              <a:t>Il Disciplinare d’Incarico</a:t>
            </a:r>
          </a:p>
        </p:txBody>
      </p:sp>
      <p:sp>
        <p:nvSpPr>
          <p:cNvPr id="114" name="Line 7"/>
          <p:cNvSpPr/>
          <p:nvPr/>
        </p:nvSpPr>
        <p:spPr>
          <a:xfrm>
            <a:off x="0" y="6165000"/>
            <a:ext cx="9144000" cy="0"/>
          </a:xfrm>
          <a:prstGeom prst="line">
            <a:avLst/>
          </a:prstGeom>
          <a:ln w="12600">
            <a:solidFill>
              <a:srgbClr val="0F68C9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endParaRPr lang="it-IT"/>
          </a:p>
        </p:txBody>
      </p:sp>
      <p:sp>
        <p:nvSpPr>
          <p:cNvPr id="115" name="Line 8"/>
          <p:cNvSpPr/>
          <p:nvPr/>
        </p:nvSpPr>
        <p:spPr>
          <a:xfrm>
            <a:off x="8388360" y="6640560"/>
            <a:ext cx="0" cy="216000"/>
          </a:xfrm>
          <a:prstGeom prst="line">
            <a:avLst/>
          </a:prstGeom>
          <a:ln w="12600">
            <a:solidFill>
              <a:srgbClr val="0F68C9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endParaRPr lang="it-IT"/>
          </a:p>
        </p:txBody>
      </p:sp>
      <p:sp>
        <p:nvSpPr>
          <p:cNvPr id="116" name="Line 9"/>
          <p:cNvSpPr/>
          <p:nvPr/>
        </p:nvSpPr>
        <p:spPr>
          <a:xfrm>
            <a:off x="2303280" y="6635160"/>
            <a:ext cx="6840720" cy="0"/>
          </a:xfrm>
          <a:prstGeom prst="line">
            <a:avLst/>
          </a:prstGeom>
          <a:ln w="12600">
            <a:solidFill>
              <a:srgbClr val="0F68C9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endParaRPr lang="it-IT" dirty="0"/>
          </a:p>
        </p:txBody>
      </p:sp>
      <p:sp>
        <p:nvSpPr>
          <p:cNvPr id="117" name="Line 10"/>
          <p:cNvSpPr/>
          <p:nvPr/>
        </p:nvSpPr>
        <p:spPr>
          <a:xfrm>
            <a:off x="755280" y="6381000"/>
            <a:ext cx="6157080" cy="0"/>
          </a:xfrm>
          <a:prstGeom prst="line">
            <a:avLst/>
          </a:prstGeom>
          <a:ln w="12600">
            <a:solidFill>
              <a:srgbClr val="0F68C9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endParaRPr lang="it-IT"/>
          </a:p>
        </p:txBody>
      </p:sp>
      <p:pic>
        <p:nvPicPr>
          <p:cNvPr id="118" name="Immagine 3"/>
          <p:cNvPicPr/>
          <p:nvPr/>
        </p:nvPicPr>
        <p:blipFill>
          <a:blip r:embed="rId3"/>
          <a:stretch/>
        </p:blipFill>
        <p:spPr>
          <a:xfrm>
            <a:off x="72000" y="5955120"/>
            <a:ext cx="611280" cy="610200"/>
          </a:xfrm>
          <a:prstGeom prst="rect">
            <a:avLst/>
          </a:prstGeom>
          <a:ln>
            <a:noFill/>
          </a:ln>
        </p:spPr>
      </p:pic>
      <p:pic>
        <p:nvPicPr>
          <p:cNvPr id="3" name="Immagine 2">
            <a:extLst>
              <a:ext uri="{FF2B5EF4-FFF2-40B4-BE49-F238E27FC236}">
                <a16:creationId xmlns:a16="http://schemas.microsoft.com/office/drawing/2014/main" id="{85CB9FE6-4B4B-660C-5594-E5DA61FFE49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76569" y="150840"/>
            <a:ext cx="7211431" cy="1581371"/>
          </a:xfrm>
          <a:prstGeom prst="rect">
            <a:avLst/>
          </a:prstGeom>
        </p:spPr>
      </p:pic>
      <p:pic>
        <p:nvPicPr>
          <p:cNvPr id="5" name="Immagine 4">
            <a:extLst>
              <a:ext uri="{FF2B5EF4-FFF2-40B4-BE49-F238E27FC236}">
                <a16:creationId xmlns:a16="http://schemas.microsoft.com/office/drawing/2014/main" id="{DA2D9EBC-94BC-F7D8-CC83-846D4512500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01283" y="1747331"/>
            <a:ext cx="7220958" cy="41058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69606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CustomShape 2"/>
          <p:cNvSpPr/>
          <p:nvPr/>
        </p:nvSpPr>
        <p:spPr>
          <a:xfrm>
            <a:off x="0" y="0"/>
            <a:ext cx="755280" cy="6857640"/>
          </a:xfrm>
          <a:prstGeom prst="rect">
            <a:avLst/>
          </a:prstGeom>
          <a:solidFill>
            <a:srgbClr val="0F68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endParaRPr lang="it-IT"/>
          </a:p>
        </p:txBody>
      </p:sp>
      <p:pic>
        <p:nvPicPr>
          <p:cNvPr id="109" name="Immagine 19"/>
          <p:cNvPicPr/>
          <p:nvPr/>
        </p:nvPicPr>
        <p:blipFill>
          <a:blip r:embed="rId2"/>
          <a:srcRect l="15528" r="16012"/>
          <a:stretch/>
        </p:blipFill>
        <p:spPr>
          <a:xfrm>
            <a:off x="72000" y="69120"/>
            <a:ext cx="615600" cy="997560"/>
          </a:xfrm>
          <a:prstGeom prst="rect">
            <a:avLst/>
          </a:prstGeom>
          <a:ln>
            <a:noFill/>
          </a:ln>
        </p:spPr>
      </p:pic>
      <p:sp>
        <p:nvSpPr>
          <p:cNvPr id="111" name="CustomShape 4"/>
          <p:cNvSpPr/>
          <p:nvPr/>
        </p:nvSpPr>
        <p:spPr>
          <a:xfrm>
            <a:off x="755640" y="6165360"/>
            <a:ext cx="2232000" cy="226080"/>
          </a:xfrm>
          <a:prstGeom prst="rect">
            <a:avLst/>
          </a:prstGeom>
          <a:gradFill rotWithShape="0">
            <a:gsLst>
              <a:gs pos="0">
                <a:srgbClr val="E2E2E6"/>
              </a:gs>
              <a:gs pos="100000">
                <a:srgbClr val="FFFFFF"/>
              </a:gs>
            </a:gsLst>
            <a:lin ang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it-IT" sz="1000" b="0" strike="noStrike" spc="-1" dirty="0">
                <a:solidFill>
                  <a:srgbClr val="003399"/>
                </a:solidFill>
                <a:latin typeface="Arial"/>
              </a:rPr>
              <a:t>Dott. Ing. Guglielmo Coni</a:t>
            </a:r>
          </a:p>
        </p:txBody>
      </p:sp>
      <p:sp>
        <p:nvSpPr>
          <p:cNvPr id="112" name="TextShape 5"/>
          <p:cNvSpPr txBox="1"/>
          <p:nvPr/>
        </p:nvSpPr>
        <p:spPr>
          <a:xfrm>
            <a:off x="8388360" y="6616440"/>
            <a:ext cx="755280" cy="23184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it-IT" sz="1200" b="0" strike="noStrike" spc="-1">
                <a:solidFill>
                  <a:srgbClr val="003399"/>
                </a:solidFill>
                <a:latin typeface="Arial"/>
              </a:rPr>
              <a:t> </a:t>
            </a:r>
            <a:r>
              <a:rPr lang="it-IT" sz="1000" b="0" strike="noStrike" spc="-1">
                <a:solidFill>
                  <a:srgbClr val="003399"/>
                </a:solidFill>
                <a:latin typeface="Arial"/>
              </a:rPr>
              <a:t>pag. </a:t>
            </a:r>
            <a:fld id="{2B415434-B60E-4BFB-B3E3-80669E4058AF}" type="slidenum">
              <a:rPr lang="it-IT" sz="1000" b="0" strike="noStrike" spc="-1">
                <a:solidFill>
                  <a:srgbClr val="003399"/>
                </a:solidFill>
                <a:latin typeface="Arial"/>
              </a:rPr>
              <a:t>11</a:t>
            </a:fld>
            <a:endParaRPr lang="it-IT" sz="1000" b="0" strike="noStrike" spc="-1">
              <a:latin typeface="Times New Roman"/>
            </a:endParaRPr>
          </a:p>
        </p:txBody>
      </p:sp>
      <p:sp>
        <p:nvSpPr>
          <p:cNvPr id="113" name="TextShape 6"/>
          <p:cNvSpPr txBox="1"/>
          <p:nvPr/>
        </p:nvSpPr>
        <p:spPr>
          <a:xfrm>
            <a:off x="2215800" y="6342480"/>
            <a:ext cx="5562360" cy="36468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it-IT" sz="1050" b="0" strike="noStrike" spc="-1" dirty="0">
                <a:solidFill>
                  <a:srgbClr val="003399"/>
                </a:solidFill>
                <a:latin typeface="Arial"/>
              </a:rPr>
              <a:t>Il Disciplinare d’Incarico</a:t>
            </a:r>
          </a:p>
        </p:txBody>
      </p:sp>
      <p:sp>
        <p:nvSpPr>
          <p:cNvPr id="114" name="Line 7"/>
          <p:cNvSpPr/>
          <p:nvPr/>
        </p:nvSpPr>
        <p:spPr>
          <a:xfrm>
            <a:off x="0" y="6165000"/>
            <a:ext cx="9144000" cy="0"/>
          </a:xfrm>
          <a:prstGeom prst="line">
            <a:avLst/>
          </a:prstGeom>
          <a:ln w="12600">
            <a:solidFill>
              <a:srgbClr val="0F68C9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endParaRPr lang="it-IT"/>
          </a:p>
        </p:txBody>
      </p:sp>
      <p:sp>
        <p:nvSpPr>
          <p:cNvPr id="115" name="Line 8"/>
          <p:cNvSpPr/>
          <p:nvPr/>
        </p:nvSpPr>
        <p:spPr>
          <a:xfrm>
            <a:off x="8388360" y="6640560"/>
            <a:ext cx="0" cy="216000"/>
          </a:xfrm>
          <a:prstGeom prst="line">
            <a:avLst/>
          </a:prstGeom>
          <a:ln w="12600">
            <a:solidFill>
              <a:srgbClr val="0F68C9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endParaRPr lang="it-IT"/>
          </a:p>
        </p:txBody>
      </p:sp>
      <p:sp>
        <p:nvSpPr>
          <p:cNvPr id="116" name="Line 9"/>
          <p:cNvSpPr/>
          <p:nvPr/>
        </p:nvSpPr>
        <p:spPr>
          <a:xfrm>
            <a:off x="2303280" y="6635160"/>
            <a:ext cx="6840720" cy="0"/>
          </a:xfrm>
          <a:prstGeom prst="line">
            <a:avLst/>
          </a:prstGeom>
          <a:ln w="12600">
            <a:solidFill>
              <a:srgbClr val="0F68C9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endParaRPr lang="it-IT" dirty="0"/>
          </a:p>
        </p:txBody>
      </p:sp>
      <p:sp>
        <p:nvSpPr>
          <p:cNvPr id="117" name="Line 10"/>
          <p:cNvSpPr/>
          <p:nvPr/>
        </p:nvSpPr>
        <p:spPr>
          <a:xfrm>
            <a:off x="755280" y="6381000"/>
            <a:ext cx="6157080" cy="0"/>
          </a:xfrm>
          <a:prstGeom prst="line">
            <a:avLst/>
          </a:prstGeom>
          <a:ln w="12600">
            <a:solidFill>
              <a:srgbClr val="0F68C9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endParaRPr lang="it-IT"/>
          </a:p>
        </p:txBody>
      </p:sp>
      <p:pic>
        <p:nvPicPr>
          <p:cNvPr id="118" name="Immagine 3"/>
          <p:cNvPicPr/>
          <p:nvPr/>
        </p:nvPicPr>
        <p:blipFill>
          <a:blip r:embed="rId3"/>
          <a:stretch/>
        </p:blipFill>
        <p:spPr>
          <a:xfrm>
            <a:off x="72000" y="5955120"/>
            <a:ext cx="611280" cy="610200"/>
          </a:xfrm>
          <a:prstGeom prst="rect">
            <a:avLst/>
          </a:prstGeom>
          <a:ln>
            <a:noFill/>
          </a:ln>
        </p:spPr>
      </p:pic>
      <p:pic>
        <p:nvPicPr>
          <p:cNvPr id="3" name="Immagine 2">
            <a:extLst>
              <a:ext uri="{FF2B5EF4-FFF2-40B4-BE49-F238E27FC236}">
                <a16:creationId xmlns:a16="http://schemas.microsoft.com/office/drawing/2014/main" id="{345B35FF-E218-C587-CBC3-F34E46D923F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86501" y="2340861"/>
            <a:ext cx="7220958" cy="14956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69727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CustomShape 2"/>
          <p:cNvSpPr/>
          <p:nvPr/>
        </p:nvSpPr>
        <p:spPr>
          <a:xfrm>
            <a:off x="0" y="0"/>
            <a:ext cx="755280" cy="6857640"/>
          </a:xfrm>
          <a:prstGeom prst="rect">
            <a:avLst/>
          </a:prstGeom>
          <a:solidFill>
            <a:srgbClr val="0F68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endParaRPr lang="it-IT"/>
          </a:p>
        </p:txBody>
      </p:sp>
      <p:pic>
        <p:nvPicPr>
          <p:cNvPr id="109" name="Immagine 19"/>
          <p:cNvPicPr/>
          <p:nvPr/>
        </p:nvPicPr>
        <p:blipFill>
          <a:blip r:embed="rId2"/>
          <a:srcRect l="15528" r="16012"/>
          <a:stretch/>
        </p:blipFill>
        <p:spPr>
          <a:xfrm>
            <a:off x="72000" y="69120"/>
            <a:ext cx="615600" cy="997560"/>
          </a:xfrm>
          <a:prstGeom prst="rect">
            <a:avLst/>
          </a:prstGeom>
          <a:ln>
            <a:noFill/>
          </a:ln>
        </p:spPr>
      </p:pic>
      <p:sp>
        <p:nvSpPr>
          <p:cNvPr id="111" name="CustomShape 4"/>
          <p:cNvSpPr/>
          <p:nvPr/>
        </p:nvSpPr>
        <p:spPr>
          <a:xfrm>
            <a:off x="755640" y="6165360"/>
            <a:ext cx="2232000" cy="226080"/>
          </a:xfrm>
          <a:prstGeom prst="rect">
            <a:avLst/>
          </a:prstGeom>
          <a:gradFill rotWithShape="0">
            <a:gsLst>
              <a:gs pos="0">
                <a:srgbClr val="E2E2E6"/>
              </a:gs>
              <a:gs pos="100000">
                <a:srgbClr val="FFFFFF"/>
              </a:gs>
            </a:gsLst>
            <a:lin ang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it-IT" sz="1000" b="0" strike="noStrike" spc="-1" dirty="0">
                <a:solidFill>
                  <a:srgbClr val="003399"/>
                </a:solidFill>
                <a:latin typeface="Arial"/>
              </a:rPr>
              <a:t>Dott. Ing. Guglielmo Coni</a:t>
            </a:r>
          </a:p>
        </p:txBody>
      </p:sp>
      <p:sp>
        <p:nvSpPr>
          <p:cNvPr id="112" name="TextShape 5"/>
          <p:cNvSpPr txBox="1"/>
          <p:nvPr/>
        </p:nvSpPr>
        <p:spPr>
          <a:xfrm>
            <a:off x="8388360" y="6616440"/>
            <a:ext cx="755280" cy="23184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it-IT" sz="1200" b="0" strike="noStrike" spc="-1">
                <a:solidFill>
                  <a:srgbClr val="003399"/>
                </a:solidFill>
                <a:latin typeface="Arial"/>
              </a:rPr>
              <a:t> </a:t>
            </a:r>
            <a:r>
              <a:rPr lang="it-IT" sz="1000" b="0" strike="noStrike" spc="-1">
                <a:solidFill>
                  <a:srgbClr val="003399"/>
                </a:solidFill>
                <a:latin typeface="Arial"/>
              </a:rPr>
              <a:t>pag. </a:t>
            </a:r>
            <a:fld id="{2B415434-B60E-4BFB-B3E3-80669E4058AF}" type="slidenum">
              <a:rPr lang="it-IT" sz="1000" b="0" strike="noStrike" spc="-1">
                <a:solidFill>
                  <a:srgbClr val="003399"/>
                </a:solidFill>
                <a:latin typeface="Arial"/>
              </a:rPr>
              <a:t>12</a:t>
            </a:fld>
            <a:endParaRPr lang="it-IT" sz="1000" b="0" strike="noStrike" spc="-1">
              <a:latin typeface="Times New Roman"/>
            </a:endParaRPr>
          </a:p>
        </p:txBody>
      </p:sp>
      <p:sp>
        <p:nvSpPr>
          <p:cNvPr id="113" name="TextShape 6"/>
          <p:cNvSpPr txBox="1"/>
          <p:nvPr/>
        </p:nvSpPr>
        <p:spPr>
          <a:xfrm>
            <a:off x="2215800" y="6342480"/>
            <a:ext cx="5562360" cy="36468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it-IT" sz="1050" b="0" strike="noStrike" spc="-1" dirty="0">
                <a:solidFill>
                  <a:srgbClr val="003399"/>
                </a:solidFill>
                <a:latin typeface="Arial"/>
              </a:rPr>
              <a:t>Il Disciplinare d’Incarico</a:t>
            </a:r>
          </a:p>
        </p:txBody>
      </p:sp>
      <p:sp>
        <p:nvSpPr>
          <p:cNvPr id="114" name="Line 7"/>
          <p:cNvSpPr/>
          <p:nvPr/>
        </p:nvSpPr>
        <p:spPr>
          <a:xfrm>
            <a:off x="0" y="6165000"/>
            <a:ext cx="9144000" cy="0"/>
          </a:xfrm>
          <a:prstGeom prst="line">
            <a:avLst/>
          </a:prstGeom>
          <a:ln w="12600">
            <a:solidFill>
              <a:srgbClr val="0F68C9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endParaRPr lang="it-IT"/>
          </a:p>
        </p:txBody>
      </p:sp>
      <p:sp>
        <p:nvSpPr>
          <p:cNvPr id="115" name="Line 8"/>
          <p:cNvSpPr/>
          <p:nvPr/>
        </p:nvSpPr>
        <p:spPr>
          <a:xfrm>
            <a:off x="8388360" y="6640560"/>
            <a:ext cx="0" cy="216000"/>
          </a:xfrm>
          <a:prstGeom prst="line">
            <a:avLst/>
          </a:prstGeom>
          <a:ln w="12600">
            <a:solidFill>
              <a:srgbClr val="0F68C9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endParaRPr lang="it-IT"/>
          </a:p>
        </p:txBody>
      </p:sp>
      <p:sp>
        <p:nvSpPr>
          <p:cNvPr id="116" name="Line 9"/>
          <p:cNvSpPr/>
          <p:nvPr/>
        </p:nvSpPr>
        <p:spPr>
          <a:xfrm>
            <a:off x="2303280" y="6635160"/>
            <a:ext cx="6840720" cy="0"/>
          </a:xfrm>
          <a:prstGeom prst="line">
            <a:avLst/>
          </a:prstGeom>
          <a:ln w="12600">
            <a:solidFill>
              <a:srgbClr val="0F68C9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endParaRPr lang="it-IT" dirty="0"/>
          </a:p>
        </p:txBody>
      </p:sp>
      <p:sp>
        <p:nvSpPr>
          <p:cNvPr id="117" name="Line 10"/>
          <p:cNvSpPr/>
          <p:nvPr/>
        </p:nvSpPr>
        <p:spPr>
          <a:xfrm>
            <a:off x="755280" y="6381000"/>
            <a:ext cx="6157080" cy="0"/>
          </a:xfrm>
          <a:prstGeom prst="line">
            <a:avLst/>
          </a:prstGeom>
          <a:ln w="12600">
            <a:solidFill>
              <a:srgbClr val="0F68C9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endParaRPr lang="it-IT"/>
          </a:p>
        </p:txBody>
      </p:sp>
      <p:pic>
        <p:nvPicPr>
          <p:cNvPr id="118" name="Immagine 3"/>
          <p:cNvPicPr/>
          <p:nvPr/>
        </p:nvPicPr>
        <p:blipFill>
          <a:blip r:embed="rId3"/>
          <a:stretch/>
        </p:blipFill>
        <p:spPr>
          <a:xfrm>
            <a:off x="72000" y="5955120"/>
            <a:ext cx="611280" cy="610200"/>
          </a:xfrm>
          <a:prstGeom prst="rect">
            <a:avLst/>
          </a:prstGeom>
          <a:ln>
            <a:noFill/>
          </a:ln>
        </p:spPr>
      </p:pic>
      <p:pic>
        <p:nvPicPr>
          <p:cNvPr id="5" name="Immagine 4">
            <a:extLst>
              <a:ext uri="{FF2B5EF4-FFF2-40B4-BE49-F238E27FC236}">
                <a16:creationId xmlns:a16="http://schemas.microsoft.com/office/drawing/2014/main" id="{25E8243C-A294-C58D-6981-9D7F930CB4C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20108" y="4967765"/>
            <a:ext cx="7259063" cy="514422"/>
          </a:xfrm>
          <a:prstGeom prst="rect">
            <a:avLst/>
          </a:prstGeom>
        </p:spPr>
      </p:pic>
      <p:pic>
        <p:nvPicPr>
          <p:cNvPr id="3" name="Immagine 2">
            <a:extLst>
              <a:ext uri="{FF2B5EF4-FFF2-40B4-BE49-F238E27FC236}">
                <a16:creationId xmlns:a16="http://schemas.microsoft.com/office/drawing/2014/main" id="{58DF1A4F-03D9-AFCD-6413-8A206992FA5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24580" y="723110"/>
            <a:ext cx="7344800" cy="4344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3028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CustomShape 2"/>
          <p:cNvSpPr/>
          <p:nvPr/>
        </p:nvSpPr>
        <p:spPr>
          <a:xfrm>
            <a:off x="0" y="0"/>
            <a:ext cx="755280" cy="6857640"/>
          </a:xfrm>
          <a:prstGeom prst="rect">
            <a:avLst/>
          </a:prstGeom>
          <a:solidFill>
            <a:srgbClr val="0F68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endParaRPr lang="it-IT"/>
          </a:p>
        </p:txBody>
      </p:sp>
      <p:pic>
        <p:nvPicPr>
          <p:cNvPr id="109" name="Immagine 19"/>
          <p:cNvPicPr/>
          <p:nvPr/>
        </p:nvPicPr>
        <p:blipFill>
          <a:blip r:embed="rId2"/>
          <a:srcRect l="15528" r="16012"/>
          <a:stretch/>
        </p:blipFill>
        <p:spPr>
          <a:xfrm>
            <a:off x="72000" y="69120"/>
            <a:ext cx="615600" cy="997560"/>
          </a:xfrm>
          <a:prstGeom prst="rect">
            <a:avLst/>
          </a:prstGeom>
          <a:ln>
            <a:noFill/>
          </a:ln>
        </p:spPr>
      </p:pic>
      <p:sp>
        <p:nvSpPr>
          <p:cNvPr id="111" name="CustomShape 4"/>
          <p:cNvSpPr/>
          <p:nvPr/>
        </p:nvSpPr>
        <p:spPr>
          <a:xfrm>
            <a:off x="755640" y="6165360"/>
            <a:ext cx="2232000" cy="226080"/>
          </a:xfrm>
          <a:prstGeom prst="rect">
            <a:avLst/>
          </a:prstGeom>
          <a:gradFill rotWithShape="0">
            <a:gsLst>
              <a:gs pos="0">
                <a:srgbClr val="E2E2E6"/>
              </a:gs>
              <a:gs pos="100000">
                <a:srgbClr val="FFFFFF"/>
              </a:gs>
            </a:gsLst>
            <a:lin ang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it-IT" sz="1000" b="0" strike="noStrike" spc="-1" dirty="0">
                <a:solidFill>
                  <a:srgbClr val="003399"/>
                </a:solidFill>
                <a:latin typeface="Arial"/>
              </a:rPr>
              <a:t>Dott. Ing. Guglielmo Coni</a:t>
            </a:r>
          </a:p>
        </p:txBody>
      </p:sp>
      <p:sp>
        <p:nvSpPr>
          <p:cNvPr id="112" name="TextShape 5"/>
          <p:cNvSpPr txBox="1"/>
          <p:nvPr/>
        </p:nvSpPr>
        <p:spPr>
          <a:xfrm>
            <a:off x="8388360" y="6616440"/>
            <a:ext cx="755280" cy="23184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it-IT" sz="1200" b="0" strike="noStrike" spc="-1">
                <a:solidFill>
                  <a:srgbClr val="003399"/>
                </a:solidFill>
                <a:latin typeface="Arial"/>
              </a:rPr>
              <a:t> </a:t>
            </a:r>
            <a:r>
              <a:rPr lang="it-IT" sz="1000" b="0" strike="noStrike" spc="-1">
                <a:solidFill>
                  <a:srgbClr val="003399"/>
                </a:solidFill>
                <a:latin typeface="Arial"/>
              </a:rPr>
              <a:t>pag. </a:t>
            </a:r>
            <a:fld id="{2B415434-B60E-4BFB-B3E3-80669E4058AF}" type="slidenum">
              <a:rPr lang="it-IT" sz="1000" b="0" strike="noStrike" spc="-1">
                <a:solidFill>
                  <a:srgbClr val="003399"/>
                </a:solidFill>
                <a:latin typeface="Arial"/>
              </a:rPr>
              <a:t>13</a:t>
            </a:fld>
            <a:endParaRPr lang="it-IT" sz="1000" b="0" strike="noStrike" spc="-1">
              <a:latin typeface="Times New Roman"/>
            </a:endParaRPr>
          </a:p>
        </p:txBody>
      </p:sp>
      <p:sp>
        <p:nvSpPr>
          <p:cNvPr id="113" name="TextShape 6"/>
          <p:cNvSpPr txBox="1"/>
          <p:nvPr/>
        </p:nvSpPr>
        <p:spPr>
          <a:xfrm>
            <a:off x="2215800" y="6342480"/>
            <a:ext cx="5562360" cy="36468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it-IT" sz="1050" b="0" strike="noStrike" spc="-1" dirty="0">
                <a:solidFill>
                  <a:srgbClr val="003399"/>
                </a:solidFill>
                <a:latin typeface="Arial"/>
              </a:rPr>
              <a:t>Il Disciplinare d’Incarico</a:t>
            </a:r>
          </a:p>
        </p:txBody>
      </p:sp>
      <p:sp>
        <p:nvSpPr>
          <p:cNvPr id="114" name="Line 7"/>
          <p:cNvSpPr/>
          <p:nvPr/>
        </p:nvSpPr>
        <p:spPr>
          <a:xfrm>
            <a:off x="0" y="6165000"/>
            <a:ext cx="9144000" cy="0"/>
          </a:xfrm>
          <a:prstGeom prst="line">
            <a:avLst/>
          </a:prstGeom>
          <a:ln w="12600">
            <a:solidFill>
              <a:srgbClr val="0F68C9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endParaRPr lang="it-IT"/>
          </a:p>
        </p:txBody>
      </p:sp>
      <p:sp>
        <p:nvSpPr>
          <p:cNvPr id="115" name="Line 8"/>
          <p:cNvSpPr/>
          <p:nvPr/>
        </p:nvSpPr>
        <p:spPr>
          <a:xfrm>
            <a:off x="8388360" y="6640560"/>
            <a:ext cx="0" cy="216000"/>
          </a:xfrm>
          <a:prstGeom prst="line">
            <a:avLst/>
          </a:prstGeom>
          <a:ln w="12600">
            <a:solidFill>
              <a:srgbClr val="0F68C9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endParaRPr lang="it-IT"/>
          </a:p>
        </p:txBody>
      </p:sp>
      <p:sp>
        <p:nvSpPr>
          <p:cNvPr id="116" name="Line 9"/>
          <p:cNvSpPr/>
          <p:nvPr/>
        </p:nvSpPr>
        <p:spPr>
          <a:xfrm>
            <a:off x="2303280" y="6635160"/>
            <a:ext cx="6840720" cy="0"/>
          </a:xfrm>
          <a:prstGeom prst="line">
            <a:avLst/>
          </a:prstGeom>
          <a:ln w="12600">
            <a:solidFill>
              <a:srgbClr val="0F68C9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endParaRPr lang="it-IT" dirty="0"/>
          </a:p>
        </p:txBody>
      </p:sp>
      <p:sp>
        <p:nvSpPr>
          <p:cNvPr id="117" name="Line 10"/>
          <p:cNvSpPr/>
          <p:nvPr/>
        </p:nvSpPr>
        <p:spPr>
          <a:xfrm>
            <a:off x="755280" y="6381000"/>
            <a:ext cx="6157080" cy="0"/>
          </a:xfrm>
          <a:prstGeom prst="line">
            <a:avLst/>
          </a:prstGeom>
          <a:ln w="12600">
            <a:solidFill>
              <a:srgbClr val="0F68C9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endParaRPr lang="it-IT"/>
          </a:p>
        </p:txBody>
      </p:sp>
      <p:pic>
        <p:nvPicPr>
          <p:cNvPr id="118" name="Immagine 3"/>
          <p:cNvPicPr/>
          <p:nvPr/>
        </p:nvPicPr>
        <p:blipFill>
          <a:blip r:embed="rId3"/>
          <a:stretch/>
        </p:blipFill>
        <p:spPr>
          <a:xfrm>
            <a:off x="72000" y="5955120"/>
            <a:ext cx="611280" cy="610200"/>
          </a:xfrm>
          <a:prstGeom prst="rect">
            <a:avLst/>
          </a:prstGeom>
          <a:ln>
            <a:noFill/>
          </a:ln>
        </p:spPr>
      </p:pic>
      <p:pic>
        <p:nvPicPr>
          <p:cNvPr id="3" name="Immagine 2">
            <a:extLst>
              <a:ext uri="{FF2B5EF4-FFF2-40B4-BE49-F238E27FC236}">
                <a16:creationId xmlns:a16="http://schemas.microsoft.com/office/drawing/2014/main" id="{36AF0497-8B44-66C9-9B19-8CD8629A73F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29608" y="613933"/>
            <a:ext cx="7440063" cy="48584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84462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CustomShape 2"/>
          <p:cNvSpPr/>
          <p:nvPr/>
        </p:nvSpPr>
        <p:spPr>
          <a:xfrm>
            <a:off x="0" y="0"/>
            <a:ext cx="755280" cy="6857640"/>
          </a:xfrm>
          <a:prstGeom prst="rect">
            <a:avLst/>
          </a:prstGeom>
          <a:solidFill>
            <a:srgbClr val="0F68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endParaRPr lang="it-IT"/>
          </a:p>
        </p:txBody>
      </p:sp>
      <p:pic>
        <p:nvPicPr>
          <p:cNvPr id="109" name="Immagine 19"/>
          <p:cNvPicPr/>
          <p:nvPr/>
        </p:nvPicPr>
        <p:blipFill>
          <a:blip r:embed="rId2"/>
          <a:srcRect l="15528" r="16012"/>
          <a:stretch/>
        </p:blipFill>
        <p:spPr>
          <a:xfrm>
            <a:off x="72000" y="69120"/>
            <a:ext cx="615600" cy="997560"/>
          </a:xfrm>
          <a:prstGeom prst="rect">
            <a:avLst/>
          </a:prstGeom>
          <a:ln>
            <a:noFill/>
          </a:ln>
        </p:spPr>
      </p:pic>
      <p:sp>
        <p:nvSpPr>
          <p:cNvPr id="111" name="CustomShape 4"/>
          <p:cNvSpPr/>
          <p:nvPr/>
        </p:nvSpPr>
        <p:spPr>
          <a:xfrm>
            <a:off x="755640" y="6165360"/>
            <a:ext cx="2232000" cy="226080"/>
          </a:xfrm>
          <a:prstGeom prst="rect">
            <a:avLst/>
          </a:prstGeom>
          <a:gradFill rotWithShape="0">
            <a:gsLst>
              <a:gs pos="0">
                <a:srgbClr val="E2E2E6"/>
              </a:gs>
              <a:gs pos="100000">
                <a:srgbClr val="FFFFFF"/>
              </a:gs>
            </a:gsLst>
            <a:lin ang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it-IT" sz="1000" b="0" strike="noStrike" spc="-1" dirty="0">
                <a:solidFill>
                  <a:srgbClr val="003399"/>
                </a:solidFill>
                <a:latin typeface="Arial"/>
              </a:rPr>
              <a:t>Dott. Ing. Guglielmo Coni</a:t>
            </a:r>
          </a:p>
        </p:txBody>
      </p:sp>
      <p:sp>
        <p:nvSpPr>
          <p:cNvPr id="112" name="TextShape 5"/>
          <p:cNvSpPr txBox="1"/>
          <p:nvPr/>
        </p:nvSpPr>
        <p:spPr>
          <a:xfrm>
            <a:off x="8388360" y="6616440"/>
            <a:ext cx="755280" cy="23184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it-IT" sz="1200" b="0" strike="noStrike" spc="-1">
                <a:solidFill>
                  <a:srgbClr val="003399"/>
                </a:solidFill>
                <a:latin typeface="Arial"/>
              </a:rPr>
              <a:t> </a:t>
            </a:r>
            <a:r>
              <a:rPr lang="it-IT" sz="1000" b="0" strike="noStrike" spc="-1">
                <a:solidFill>
                  <a:srgbClr val="003399"/>
                </a:solidFill>
                <a:latin typeface="Arial"/>
              </a:rPr>
              <a:t>pag. </a:t>
            </a:r>
            <a:fld id="{2B415434-B60E-4BFB-B3E3-80669E4058AF}" type="slidenum">
              <a:rPr lang="it-IT" sz="1000" b="0" strike="noStrike" spc="-1">
                <a:solidFill>
                  <a:srgbClr val="003399"/>
                </a:solidFill>
                <a:latin typeface="Arial"/>
              </a:rPr>
              <a:t>2</a:t>
            </a:fld>
            <a:endParaRPr lang="it-IT" sz="1000" b="0" strike="noStrike" spc="-1">
              <a:latin typeface="Times New Roman"/>
            </a:endParaRPr>
          </a:p>
        </p:txBody>
      </p:sp>
      <p:sp>
        <p:nvSpPr>
          <p:cNvPr id="113" name="TextShape 6"/>
          <p:cNvSpPr txBox="1"/>
          <p:nvPr/>
        </p:nvSpPr>
        <p:spPr>
          <a:xfrm>
            <a:off x="2215800" y="6342480"/>
            <a:ext cx="5562360" cy="36468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it-IT" sz="1050" b="0" strike="noStrike" spc="-1" dirty="0">
                <a:solidFill>
                  <a:srgbClr val="003399"/>
                </a:solidFill>
                <a:latin typeface="Arial"/>
              </a:rPr>
              <a:t>Il Disciplinare d’Incarico</a:t>
            </a:r>
          </a:p>
        </p:txBody>
      </p:sp>
      <p:sp>
        <p:nvSpPr>
          <p:cNvPr id="114" name="Line 7"/>
          <p:cNvSpPr/>
          <p:nvPr/>
        </p:nvSpPr>
        <p:spPr>
          <a:xfrm>
            <a:off x="0" y="6165000"/>
            <a:ext cx="9144000" cy="0"/>
          </a:xfrm>
          <a:prstGeom prst="line">
            <a:avLst/>
          </a:prstGeom>
          <a:ln w="12600">
            <a:solidFill>
              <a:srgbClr val="0F68C9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endParaRPr lang="it-IT"/>
          </a:p>
        </p:txBody>
      </p:sp>
      <p:sp>
        <p:nvSpPr>
          <p:cNvPr id="115" name="Line 8"/>
          <p:cNvSpPr/>
          <p:nvPr/>
        </p:nvSpPr>
        <p:spPr>
          <a:xfrm>
            <a:off x="8388360" y="6640560"/>
            <a:ext cx="0" cy="216000"/>
          </a:xfrm>
          <a:prstGeom prst="line">
            <a:avLst/>
          </a:prstGeom>
          <a:ln w="12600">
            <a:solidFill>
              <a:srgbClr val="0F68C9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endParaRPr lang="it-IT"/>
          </a:p>
        </p:txBody>
      </p:sp>
      <p:sp>
        <p:nvSpPr>
          <p:cNvPr id="116" name="Line 9"/>
          <p:cNvSpPr/>
          <p:nvPr/>
        </p:nvSpPr>
        <p:spPr>
          <a:xfrm>
            <a:off x="2303280" y="6635160"/>
            <a:ext cx="6840720" cy="0"/>
          </a:xfrm>
          <a:prstGeom prst="line">
            <a:avLst/>
          </a:prstGeom>
          <a:ln w="12600">
            <a:solidFill>
              <a:srgbClr val="0F68C9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endParaRPr lang="it-IT" dirty="0"/>
          </a:p>
        </p:txBody>
      </p:sp>
      <p:sp>
        <p:nvSpPr>
          <p:cNvPr id="117" name="Line 10"/>
          <p:cNvSpPr/>
          <p:nvPr/>
        </p:nvSpPr>
        <p:spPr>
          <a:xfrm>
            <a:off x="755280" y="6381000"/>
            <a:ext cx="6157080" cy="0"/>
          </a:xfrm>
          <a:prstGeom prst="line">
            <a:avLst/>
          </a:prstGeom>
          <a:ln w="12600">
            <a:solidFill>
              <a:srgbClr val="0F68C9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endParaRPr lang="it-IT"/>
          </a:p>
        </p:txBody>
      </p:sp>
      <p:pic>
        <p:nvPicPr>
          <p:cNvPr id="118" name="Immagine 3"/>
          <p:cNvPicPr/>
          <p:nvPr/>
        </p:nvPicPr>
        <p:blipFill>
          <a:blip r:embed="rId3"/>
          <a:stretch/>
        </p:blipFill>
        <p:spPr>
          <a:xfrm>
            <a:off x="72000" y="5955120"/>
            <a:ext cx="611280" cy="610200"/>
          </a:xfrm>
          <a:prstGeom prst="rect">
            <a:avLst/>
          </a:prstGeom>
          <a:ln>
            <a:noFill/>
          </a:ln>
        </p:spPr>
      </p:pic>
      <p:pic>
        <p:nvPicPr>
          <p:cNvPr id="3" name="Immagine 2">
            <a:extLst>
              <a:ext uri="{FF2B5EF4-FFF2-40B4-BE49-F238E27FC236}">
                <a16:creationId xmlns:a16="http://schemas.microsoft.com/office/drawing/2014/main" id="{ED117EEF-9956-A038-98F0-38FE416E564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56374" y="222839"/>
            <a:ext cx="6281212" cy="5811357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CustomShape 2"/>
          <p:cNvSpPr/>
          <p:nvPr/>
        </p:nvSpPr>
        <p:spPr>
          <a:xfrm>
            <a:off x="0" y="0"/>
            <a:ext cx="755280" cy="6857640"/>
          </a:xfrm>
          <a:prstGeom prst="rect">
            <a:avLst/>
          </a:prstGeom>
          <a:solidFill>
            <a:srgbClr val="0F68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endParaRPr lang="it-IT"/>
          </a:p>
        </p:txBody>
      </p:sp>
      <p:pic>
        <p:nvPicPr>
          <p:cNvPr id="109" name="Immagine 19"/>
          <p:cNvPicPr/>
          <p:nvPr/>
        </p:nvPicPr>
        <p:blipFill>
          <a:blip r:embed="rId2"/>
          <a:srcRect l="15528" r="16012"/>
          <a:stretch/>
        </p:blipFill>
        <p:spPr>
          <a:xfrm>
            <a:off x="72000" y="69120"/>
            <a:ext cx="615600" cy="997560"/>
          </a:xfrm>
          <a:prstGeom prst="rect">
            <a:avLst/>
          </a:prstGeom>
          <a:ln>
            <a:noFill/>
          </a:ln>
        </p:spPr>
      </p:pic>
      <p:sp>
        <p:nvSpPr>
          <p:cNvPr id="111" name="CustomShape 4"/>
          <p:cNvSpPr/>
          <p:nvPr/>
        </p:nvSpPr>
        <p:spPr>
          <a:xfrm>
            <a:off x="755640" y="6165360"/>
            <a:ext cx="2232000" cy="226080"/>
          </a:xfrm>
          <a:prstGeom prst="rect">
            <a:avLst/>
          </a:prstGeom>
          <a:gradFill rotWithShape="0">
            <a:gsLst>
              <a:gs pos="0">
                <a:srgbClr val="E2E2E6"/>
              </a:gs>
              <a:gs pos="100000">
                <a:srgbClr val="FFFFFF"/>
              </a:gs>
            </a:gsLst>
            <a:lin ang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it-IT" sz="1000" b="0" strike="noStrike" spc="-1" dirty="0">
                <a:solidFill>
                  <a:srgbClr val="003399"/>
                </a:solidFill>
                <a:latin typeface="Arial"/>
              </a:rPr>
              <a:t>Dott. Ing. Guglielmo Coni</a:t>
            </a:r>
          </a:p>
        </p:txBody>
      </p:sp>
      <p:sp>
        <p:nvSpPr>
          <p:cNvPr id="112" name="TextShape 5"/>
          <p:cNvSpPr txBox="1"/>
          <p:nvPr/>
        </p:nvSpPr>
        <p:spPr>
          <a:xfrm>
            <a:off x="8388360" y="6616440"/>
            <a:ext cx="755280" cy="23184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it-IT" sz="1200" b="0" strike="noStrike" spc="-1">
                <a:solidFill>
                  <a:srgbClr val="003399"/>
                </a:solidFill>
                <a:latin typeface="Arial"/>
              </a:rPr>
              <a:t> </a:t>
            </a:r>
            <a:r>
              <a:rPr lang="it-IT" sz="1000" b="0" strike="noStrike" spc="-1">
                <a:solidFill>
                  <a:srgbClr val="003399"/>
                </a:solidFill>
                <a:latin typeface="Arial"/>
              </a:rPr>
              <a:t>pag. </a:t>
            </a:r>
            <a:fld id="{2B415434-B60E-4BFB-B3E3-80669E4058AF}" type="slidenum">
              <a:rPr lang="it-IT" sz="1000" b="0" strike="noStrike" spc="-1">
                <a:solidFill>
                  <a:srgbClr val="003399"/>
                </a:solidFill>
                <a:latin typeface="Arial"/>
              </a:rPr>
              <a:t>3</a:t>
            </a:fld>
            <a:endParaRPr lang="it-IT" sz="1000" b="0" strike="noStrike" spc="-1">
              <a:latin typeface="Times New Roman"/>
            </a:endParaRPr>
          </a:p>
        </p:txBody>
      </p:sp>
      <p:sp>
        <p:nvSpPr>
          <p:cNvPr id="113" name="TextShape 6"/>
          <p:cNvSpPr txBox="1"/>
          <p:nvPr/>
        </p:nvSpPr>
        <p:spPr>
          <a:xfrm>
            <a:off x="2215800" y="6342480"/>
            <a:ext cx="5562360" cy="36468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it-IT" sz="1050" b="0" strike="noStrike" spc="-1" dirty="0">
                <a:solidFill>
                  <a:srgbClr val="003399"/>
                </a:solidFill>
                <a:latin typeface="Arial"/>
              </a:rPr>
              <a:t>Il Disciplinare d’Incarico</a:t>
            </a:r>
          </a:p>
        </p:txBody>
      </p:sp>
      <p:sp>
        <p:nvSpPr>
          <p:cNvPr id="114" name="Line 7"/>
          <p:cNvSpPr/>
          <p:nvPr/>
        </p:nvSpPr>
        <p:spPr>
          <a:xfrm>
            <a:off x="0" y="6165000"/>
            <a:ext cx="9144000" cy="0"/>
          </a:xfrm>
          <a:prstGeom prst="line">
            <a:avLst/>
          </a:prstGeom>
          <a:ln w="12600">
            <a:solidFill>
              <a:srgbClr val="0F68C9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endParaRPr lang="it-IT"/>
          </a:p>
        </p:txBody>
      </p:sp>
      <p:sp>
        <p:nvSpPr>
          <p:cNvPr id="115" name="Line 8"/>
          <p:cNvSpPr/>
          <p:nvPr/>
        </p:nvSpPr>
        <p:spPr>
          <a:xfrm>
            <a:off x="8388360" y="6640560"/>
            <a:ext cx="0" cy="216000"/>
          </a:xfrm>
          <a:prstGeom prst="line">
            <a:avLst/>
          </a:prstGeom>
          <a:ln w="12600">
            <a:solidFill>
              <a:srgbClr val="0F68C9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endParaRPr lang="it-IT"/>
          </a:p>
        </p:txBody>
      </p:sp>
      <p:sp>
        <p:nvSpPr>
          <p:cNvPr id="116" name="Line 9"/>
          <p:cNvSpPr/>
          <p:nvPr/>
        </p:nvSpPr>
        <p:spPr>
          <a:xfrm>
            <a:off x="2303280" y="6635160"/>
            <a:ext cx="6840720" cy="0"/>
          </a:xfrm>
          <a:prstGeom prst="line">
            <a:avLst/>
          </a:prstGeom>
          <a:ln w="12600">
            <a:solidFill>
              <a:srgbClr val="0F68C9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endParaRPr lang="it-IT" dirty="0"/>
          </a:p>
        </p:txBody>
      </p:sp>
      <p:sp>
        <p:nvSpPr>
          <p:cNvPr id="117" name="Line 10"/>
          <p:cNvSpPr/>
          <p:nvPr/>
        </p:nvSpPr>
        <p:spPr>
          <a:xfrm>
            <a:off x="755280" y="6381000"/>
            <a:ext cx="6157080" cy="0"/>
          </a:xfrm>
          <a:prstGeom prst="line">
            <a:avLst/>
          </a:prstGeom>
          <a:ln w="12600">
            <a:solidFill>
              <a:srgbClr val="0F68C9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endParaRPr lang="it-IT"/>
          </a:p>
        </p:txBody>
      </p:sp>
      <p:pic>
        <p:nvPicPr>
          <p:cNvPr id="118" name="Immagine 3"/>
          <p:cNvPicPr/>
          <p:nvPr/>
        </p:nvPicPr>
        <p:blipFill>
          <a:blip r:embed="rId3"/>
          <a:stretch/>
        </p:blipFill>
        <p:spPr>
          <a:xfrm>
            <a:off x="72000" y="5955120"/>
            <a:ext cx="611280" cy="610200"/>
          </a:xfrm>
          <a:prstGeom prst="rect">
            <a:avLst/>
          </a:prstGeom>
          <a:ln>
            <a:noFill/>
          </a:ln>
        </p:spPr>
      </p:pic>
      <p:pic>
        <p:nvPicPr>
          <p:cNvPr id="3" name="Immagine 2">
            <a:extLst>
              <a:ext uri="{FF2B5EF4-FFF2-40B4-BE49-F238E27FC236}">
                <a16:creationId xmlns:a16="http://schemas.microsoft.com/office/drawing/2014/main" id="{542F1668-3D08-48E8-6D1B-77A333AD951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02302" y="207644"/>
            <a:ext cx="7043539" cy="3752928"/>
          </a:xfrm>
          <a:prstGeom prst="rect">
            <a:avLst/>
          </a:prstGeom>
        </p:spPr>
      </p:pic>
      <p:pic>
        <p:nvPicPr>
          <p:cNvPr id="5" name="Immagine 4">
            <a:extLst>
              <a:ext uri="{FF2B5EF4-FFF2-40B4-BE49-F238E27FC236}">
                <a16:creationId xmlns:a16="http://schemas.microsoft.com/office/drawing/2014/main" id="{2F0B8664-6F93-A872-EFDB-8A6C6BF4668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47294" y="3679279"/>
            <a:ext cx="4632237" cy="24475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23425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CustomShape 2"/>
          <p:cNvSpPr/>
          <p:nvPr/>
        </p:nvSpPr>
        <p:spPr>
          <a:xfrm>
            <a:off x="0" y="0"/>
            <a:ext cx="755280" cy="6857640"/>
          </a:xfrm>
          <a:prstGeom prst="rect">
            <a:avLst/>
          </a:prstGeom>
          <a:solidFill>
            <a:srgbClr val="0F68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endParaRPr lang="it-IT"/>
          </a:p>
        </p:txBody>
      </p:sp>
      <p:pic>
        <p:nvPicPr>
          <p:cNvPr id="109" name="Immagine 19"/>
          <p:cNvPicPr/>
          <p:nvPr/>
        </p:nvPicPr>
        <p:blipFill>
          <a:blip r:embed="rId2"/>
          <a:srcRect l="15528" r="16012"/>
          <a:stretch/>
        </p:blipFill>
        <p:spPr>
          <a:xfrm>
            <a:off x="72000" y="69120"/>
            <a:ext cx="615600" cy="997560"/>
          </a:xfrm>
          <a:prstGeom prst="rect">
            <a:avLst/>
          </a:prstGeom>
          <a:ln>
            <a:noFill/>
          </a:ln>
        </p:spPr>
      </p:pic>
      <p:sp>
        <p:nvSpPr>
          <p:cNvPr id="111" name="CustomShape 4"/>
          <p:cNvSpPr/>
          <p:nvPr/>
        </p:nvSpPr>
        <p:spPr>
          <a:xfrm>
            <a:off x="755640" y="6165360"/>
            <a:ext cx="2232000" cy="226080"/>
          </a:xfrm>
          <a:prstGeom prst="rect">
            <a:avLst/>
          </a:prstGeom>
          <a:gradFill rotWithShape="0">
            <a:gsLst>
              <a:gs pos="0">
                <a:srgbClr val="E2E2E6"/>
              </a:gs>
              <a:gs pos="100000">
                <a:srgbClr val="FFFFFF"/>
              </a:gs>
            </a:gsLst>
            <a:lin ang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it-IT" sz="1000" b="0" strike="noStrike" spc="-1" dirty="0">
                <a:solidFill>
                  <a:srgbClr val="003399"/>
                </a:solidFill>
                <a:latin typeface="Arial"/>
              </a:rPr>
              <a:t>Dott. Ing. Guglielmo Coni</a:t>
            </a:r>
          </a:p>
        </p:txBody>
      </p:sp>
      <p:sp>
        <p:nvSpPr>
          <p:cNvPr id="112" name="TextShape 5"/>
          <p:cNvSpPr txBox="1"/>
          <p:nvPr/>
        </p:nvSpPr>
        <p:spPr>
          <a:xfrm>
            <a:off x="8388360" y="6616440"/>
            <a:ext cx="755280" cy="23184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it-IT" sz="1200" b="0" strike="noStrike" spc="-1">
                <a:solidFill>
                  <a:srgbClr val="003399"/>
                </a:solidFill>
                <a:latin typeface="Arial"/>
              </a:rPr>
              <a:t> </a:t>
            </a:r>
            <a:r>
              <a:rPr lang="it-IT" sz="1000" b="0" strike="noStrike" spc="-1">
                <a:solidFill>
                  <a:srgbClr val="003399"/>
                </a:solidFill>
                <a:latin typeface="Arial"/>
              </a:rPr>
              <a:t>pag. </a:t>
            </a:r>
            <a:fld id="{2B415434-B60E-4BFB-B3E3-80669E4058AF}" type="slidenum">
              <a:rPr lang="it-IT" sz="1000" b="0" strike="noStrike" spc="-1">
                <a:solidFill>
                  <a:srgbClr val="003399"/>
                </a:solidFill>
                <a:latin typeface="Arial"/>
              </a:rPr>
              <a:t>4</a:t>
            </a:fld>
            <a:endParaRPr lang="it-IT" sz="1000" b="0" strike="noStrike" spc="-1">
              <a:latin typeface="Times New Roman"/>
            </a:endParaRPr>
          </a:p>
        </p:txBody>
      </p:sp>
      <p:sp>
        <p:nvSpPr>
          <p:cNvPr id="113" name="TextShape 6"/>
          <p:cNvSpPr txBox="1"/>
          <p:nvPr/>
        </p:nvSpPr>
        <p:spPr>
          <a:xfrm>
            <a:off x="2215800" y="6342480"/>
            <a:ext cx="5562360" cy="36468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it-IT" sz="1050" b="0" strike="noStrike" spc="-1" dirty="0">
                <a:solidFill>
                  <a:srgbClr val="003399"/>
                </a:solidFill>
                <a:latin typeface="Arial"/>
              </a:rPr>
              <a:t>Il Disciplinare d’Incarico</a:t>
            </a:r>
          </a:p>
        </p:txBody>
      </p:sp>
      <p:sp>
        <p:nvSpPr>
          <p:cNvPr id="114" name="Line 7"/>
          <p:cNvSpPr/>
          <p:nvPr/>
        </p:nvSpPr>
        <p:spPr>
          <a:xfrm>
            <a:off x="0" y="6165000"/>
            <a:ext cx="9144000" cy="0"/>
          </a:xfrm>
          <a:prstGeom prst="line">
            <a:avLst/>
          </a:prstGeom>
          <a:ln w="12600">
            <a:solidFill>
              <a:srgbClr val="0F68C9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endParaRPr lang="it-IT"/>
          </a:p>
        </p:txBody>
      </p:sp>
      <p:sp>
        <p:nvSpPr>
          <p:cNvPr id="115" name="Line 8"/>
          <p:cNvSpPr/>
          <p:nvPr/>
        </p:nvSpPr>
        <p:spPr>
          <a:xfrm>
            <a:off x="8388360" y="6640560"/>
            <a:ext cx="0" cy="216000"/>
          </a:xfrm>
          <a:prstGeom prst="line">
            <a:avLst/>
          </a:prstGeom>
          <a:ln w="12600">
            <a:solidFill>
              <a:srgbClr val="0F68C9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endParaRPr lang="it-IT"/>
          </a:p>
        </p:txBody>
      </p:sp>
      <p:sp>
        <p:nvSpPr>
          <p:cNvPr id="116" name="Line 9"/>
          <p:cNvSpPr/>
          <p:nvPr/>
        </p:nvSpPr>
        <p:spPr>
          <a:xfrm>
            <a:off x="2303280" y="6635160"/>
            <a:ext cx="6840720" cy="0"/>
          </a:xfrm>
          <a:prstGeom prst="line">
            <a:avLst/>
          </a:prstGeom>
          <a:ln w="12600">
            <a:solidFill>
              <a:srgbClr val="0F68C9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endParaRPr lang="it-IT" dirty="0"/>
          </a:p>
        </p:txBody>
      </p:sp>
      <p:sp>
        <p:nvSpPr>
          <p:cNvPr id="117" name="Line 10"/>
          <p:cNvSpPr/>
          <p:nvPr/>
        </p:nvSpPr>
        <p:spPr>
          <a:xfrm>
            <a:off x="755280" y="6381000"/>
            <a:ext cx="6157080" cy="0"/>
          </a:xfrm>
          <a:prstGeom prst="line">
            <a:avLst/>
          </a:prstGeom>
          <a:ln w="12600">
            <a:solidFill>
              <a:srgbClr val="0F68C9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endParaRPr lang="it-IT"/>
          </a:p>
        </p:txBody>
      </p:sp>
      <p:pic>
        <p:nvPicPr>
          <p:cNvPr id="118" name="Immagine 3"/>
          <p:cNvPicPr/>
          <p:nvPr/>
        </p:nvPicPr>
        <p:blipFill>
          <a:blip r:embed="rId3"/>
          <a:stretch/>
        </p:blipFill>
        <p:spPr>
          <a:xfrm>
            <a:off x="72000" y="5955120"/>
            <a:ext cx="611280" cy="610200"/>
          </a:xfrm>
          <a:prstGeom prst="rect">
            <a:avLst/>
          </a:prstGeom>
          <a:ln>
            <a:noFill/>
          </a:ln>
        </p:spPr>
      </p:pic>
      <p:pic>
        <p:nvPicPr>
          <p:cNvPr id="3" name="Immagine 2">
            <a:extLst>
              <a:ext uri="{FF2B5EF4-FFF2-40B4-BE49-F238E27FC236}">
                <a16:creationId xmlns:a16="http://schemas.microsoft.com/office/drawing/2014/main" id="{AD454780-FD67-11BC-9980-3CBF3955340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43632" y="341039"/>
            <a:ext cx="7306695" cy="56014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87731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CustomShape 2"/>
          <p:cNvSpPr/>
          <p:nvPr/>
        </p:nvSpPr>
        <p:spPr>
          <a:xfrm>
            <a:off x="0" y="0"/>
            <a:ext cx="755280" cy="6857640"/>
          </a:xfrm>
          <a:prstGeom prst="rect">
            <a:avLst/>
          </a:prstGeom>
          <a:solidFill>
            <a:srgbClr val="0F68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endParaRPr lang="it-IT"/>
          </a:p>
        </p:txBody>
      </p:sp>
      <p:pic>
        <p:nvPicPr>
          <p:cNvPr id="109" name="Immagine 19"/>
          <p:cNvPicPr/>
          <p:nvPr/>
        </p:nvPicPr>
        <p:blipFill>
          <a:blip r:embed="rId2"/>
          <a:srcRect l="15528" r="16012"/>
          <a:stretch/>
        </p:blipFill>
        <p:spPr>
          <a:xfrm>
            <a:off x="72000" y="69120"/>
            <a:ext cx="615600" cy="997560"/>
          </a:xfrm>
          <a:prstGeom prst="rect">
            <a:avLst/>
          </a:prstGeom>
          <a:ln>
            <a:noFill/>
          </a:ln>
        </p:spPr>
      </p:pic>
      <p:sp>
        <p:nvSpPr>
          <p:cNvPr id="111" name="CustomShape 4"/>
          <p:cNvSpPr/>
          <p:nvPr/>
        </p:nvSpPr>
        <p:spPr>
          <a:xfrm>
            <a:off x="755640" y="6165360"/>
            <a:ext cx="2232000" cy="226080"/>
          </a:xfrm>
          <a:prstGeom prst="rect">
            <a:avLst/>
          </a:prstGeom>
          <a:gradFill rotWithShape="0">
            <a:gsLst>
              <a:gs pos="0">
                <a:srgbClr val="E2E2E6"/>
              </a:gs>
              <a:gs pos="100000">
                <a:srgbClr val="FFFFFF"/>
              </a:gs>
            </a:gsLst>
            <a:lin ang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it-IT" sz="1000" b="0" strike="noStrike" spc="-1" dirty="0">
                <a:solidFill>
                  <a:srgbClr val="003399"/>
                </a:solidFill>
                <a:latin typeface="Arial"/>
              </a:rPr>
              <a:t>Dott. Ing. Guglielmo Coni</a:t>
            </a:r>
          </a:p>
        </p:txBody>
      </p:sp>
      <p:sp>
        <p:nvSpPr>
          <p:cNvPr id="112" name="TextShape 5"/>
          <p:cNvSpPr txBox="1"/>
          <p:nvPr/>
        </p:nvSpPr>
        <p:spPr>
          <a:xfrm>
            <a:off x="8388360" y="6616440"/>
            <a:ext cx="755280" cy="23184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it-IT" sz="1200" b="0" strike="noStrike" spc="-1">
                <a:solidFill>
                  <a:srgbClr val="003399"/>
                </a:solidFill>
                <a:latin typeface="Arial"/>
              </a:rPr>
              <a:t> </a:t>
            </a:r>
            <a:r>
              <a:rPr lang="it-IT" sz="1000" b="0" strike="noStrike" spc="-1">
                <a:solidFill>
                  <a:srgbClr val="003399"/>
                </a:solidFill>
                <a:latin typeface="Arial"/>
              </a:rPr>
              <a:t>pag. </a:t>
            </a:r>
            <a:fld id="{2B415434-B60E-4BFB-B3E3-80669E4058AF}" type="slidenum">
              <a:rPr lang="it-IT" sz="1000" b="0" strike="noStrike" spc="-1">
                <a:solidFill>
                  <a:srgbClr val="003399"/>
                </a:solidFill>
                <a:latin typeface="Arial"/>
              </a:rPr>
              <a:t>5</a:t>
            </a:fld>
            <a:endParaRPr lang="it-IT" sz="1000" b="0" strike="noStrike" spc="-1">
              <a:latin typeface="Times New Roman"/>
            </a:endParaRPr>
          </a:p>
        </p:txBody>
      </p:sp>
      <p:sp>
        <p:nvSpPr>
          <p:cNvPr id="113" name="TextShape 6"/>
          <p:cNvSpPr txBox="1"/>
          <p:nvPr/>
        </p:nvSpPr>
        <p:spPr>
          <a:xfrm>
            <a:off x="2215800" y="6342480"/>
            <a:ext cx="5562360" cy="36468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it-IT" sz="1050" b="0" strike="noStrike" spc="-1" dirty="0">
                <a:solidFill>
                  <a:srgbClr val="003399"/>
                </a:solidFill>
                <a:latin typeface="Arial"/>
              </a:rPr>
              <a:t>Il Disciplinare d’Incarico</a:t>
            </a:r>
          </a:p>
        </p:txBody>
      </p:sp>
      <p:sp>
        <p:nvSpPr>
          <p:cNvPr id="114" name="Line 7"/>
          <p:cNvSpPr/>
          <p:nvPr/>
        </p:nvSpPr>
        <p:spPr>
          <a:xfrm>
            <a:off x="0" y="6165000"/>
            <a:ext cx="9144000" cy="0"/>
          </a:xfrm>
          <a:prstGeom prst="line">
            <a:avLst/>
          </a:prstGeom>
          <a:ln w="12600">
            <a:solidFill>
              <a:srgbClr val="0F68C9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endParaRPr lang="it-IT"/>
          </a:p>
        </p:txBody>
      </p:sp>
      <p:sp>
        <p:nvSpPr>
          <p:cNvPr id="115" name="Line 8"/>
          <p:cNvSpPr/>
          <p:nvPr/>
        </p:nvSpPr>
        <p:spPr>
          <a:xfrm>
            <a:off x="8388360" y="6640560"/>
            <a:ext cx="0" cy="216000"/>
          </a:xfrm>
          <a:prstGeom prst="line">
            <a:avLst/>
          </a:prstGeom>
          <a:ln w="12600">
            <a:solidFill>
              <a:srgbClr val="0F68C9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endParaRPr lang="it-IT"/>
          </a:p>
        </p:txBody>
      </p:sp>
      <p:sp>
        <p:nvSpPr>
          <p:cNvPr id="116" name="Line 9"/>
          <p:cNvSpPr/>
          <p:nvPr/>
        </p:nvSpPr>
        <p:spPr>
          <a:xfrm>
            <a:off x="2303280" y="6635160"/>
            <a:ext cx="6840720" cy="0"/>
          </a:xfrm>
          <a:prstGeom prst="line">
            <a:avLst/>
          </a:prstGeom>
          <a:ln w="12600">
            <a:solidFill>
              <a:srgbClr val="0F68C9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endParaRPr lang="it-IT" dirty="0"/>
          </a:p>
        </p:txBody>
      </p:sp>
      <p:sp>
        <p:nvSpPr>
          <p:cNvPr id="117" name="Line 10"/>
          <p:cNvSpPr/>
          <p:nvPr/>
        </p:nvSpPr>
        <p:spPr>
          <a:xfrm>
            <a:off x="755280" y="6381000"/>
            <a:ext cx="6157080" cy="0"/>
          </a:xfrm>
          <a:prstGeom prst="line">
            <a:avLst/>
          </a:prstGeom>
          <a:ln w="12600">
            <a:solidFill>
              <a:srgbClr val="0F68C9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endParaRPr lang="it-IT"/>
          </a:p>
        </p:txBody>
      </p:sp>
      <p:pic>
        <p:nvPicPr>
          <p:cNvPr id="118" name="Immagine 3"/>
          <p:cNvPicPr/>
          <p:nvPr/>
        </p:nvPicPr>
        <p:blipFill>
          <a:blip r:embed="rId3"/>
          <a:stretch/>
        </p:blipFill>
        <p:spPr>
          <a:xfrm>
            <a:off x="72000" y="5955120"/>
            <a:ext cx="611280" cy="610200"/>
          </a:xfrm>
          <a:prstGeom prst="rect">
            <a:avLst/>
          </a:prstGeom>
          <a:ln>
            <a:noFill/>
          </a:ln>
        </p:spPr>
      </p:pic>
      <p:pic>
        <p:nvPicPr>
          <p:cNvPr id="3" name="Immagine 2">
            <a:extLst>
              <a:ext uri="{FF2B5EF4-FFF2-40B4-BE49-F238E27FC236}">
                <a16:creationId xmlns:a16="http://schemas.microsoft.com/office/drawing/2014/main" id="{225F9C99-1B59-B227-4F4A-E14EE1F001C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38354" y="328680"/>
            <a:ext cx="7211431" cy="2229161"/>
          </a:xfrm>
          <a:prstGeom prst="rect">
            <a:avLst/>
          </a:prstGeom>
        </p:spPr>
      </p:pic>
      <p:pic>
        <p:nvPicPr>
          <p:cNvPr id="5" name="Immagine 4">
            <a:extLst>
              <a:ext uri="{FF2B5EF4-FFF2-40B4-BE49-F238E27FC236}">
                <a16:creationId xmlns:a16="http://schemas.microsoft.com/office/drawing/2014/main" id="{736E11AC-EB99-F9E9-37E0-DA22D533896D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b="45455"/>
          <a:stretch/>
        </p:blipFill>
        <p:spPr>
          <a:xfrm>
            <a:off x="1217253" y="2587061"/>
            <a:ext cx="7240010" cy="33307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73586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CustomShape 2"/>
          <p:cNvSpPr/>
          <p:nvPr/>
        </p:nvSpPr>
        <p:spPr>
          <a:xfrm>
            <a:off x="0" y="0"/>
            <a:ext cx="755280" cy="6857640"/>
          </a:xfrm>
          <a:prstGeom prst="rect">
            <a:avLst/>
          </a:prstGeom>
          <a:solidFill>
            <a:srgbClr val="0F68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endParaRPr lang="it-IT"/>
          </a:p>
        </p:txBody>
      </p:sp>
      <p:pic>
        <p:nvPicPr>
          <p:cNvPr id="109" name="Immagine 19"/>
          <p:cNvPicPr/>
          <p:nvPr/>
        </p:nvPicPr>
        <p:blipFill>
          <a:blip r:embed="rId2"/>
          <a:srcRect l="15528" r="16012"/>
          <a:stretch/>
        </p:blipFill>
        <p:spPr>
          <a:xfrm>
            <a:off x="72000" y="69120"/>
            <a:ext cx="615600" cy="997560"/>
          </a:xfrm>
          <a:prstGeom prst="rect">
            <a:avLst/>
          </a:prstGeom>
          <a:ln>
            <a:noFill/>
          </a:ln>
        </p:spPr>
      </p:pic>
      <p:sp>
        <p:nvSpPr>
          <p:cNvPr id="111" name="CustomShape 4"/>
          <p:cNvSpPr/>
          <p:nvPr/>
        </p:nvSpPr>
        <p:spPr>
          <a:xfrm>
            <a:off x="755640" y="6165360"/>
            <a:ext cx="2232000" cy="226080"/>
          </a:xfrm>
          <a:prstGeom prst="rect">
            <a:avLst/>
          </a:prstGeom>
          <a:gradFill rotWithShape="0">
            <a:gsLst>
              <a:gs pos="0">
                <a:srgbClr val="E2E2E6"/>
              </a:gs>
              <a:gs pos="100000">
                <a:srgbClr val="FFFFFF"/>
              </a:gs>
            </a:gsLst>
            <a:lin ang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it-IT" sz="1000" b="0" strike="noStrike" spc="-1" dirty="0">
                <a:solidFill>
                  <a:srgbClr val="003399"/>
                </a:solidFill>
                <a:latin typeface="Arial"/>
              </a:rPr>
              <a:t>Dott. Ing. Guglielmo Coni</a:t>
            </a:r>
          </a:p>
        </p:txBody>
      </p:sp>
      <p:sp>
        <p:nvSpPr>
          <p:cNvPr id="112" name="TextShape 5"/>
          <p:cNvSpPr txBox="1"/>
          <p:nvPr/>
        </p:nvSpPr>
        <p:spPr>
          <a:xfrm>
            <a:off x="8388360" y="6616440"/>
            <a:ext cx="755280" cy="23184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it-IT" sz="1200" b="0" strike="noStrike" spc="-1">
                <a:solidFill>
                  <a:srgbClr val="003399"/>
                </a:solidFill>
                <a:latin typeface="Arial"/>
              </a:rPr>
              <a:t> </a:t>
            </a:r>
            <a:r>
              <a:rPr lang="it-IT" sz="1000" b="0" strike="noStrike" spc="-1">
                <a:solidFill>
                  <a:srgbClr val="003399"/>
                </a:solidFill>
                <a:latin typeface="Arial"/>
              </a:rPr>
              <a:t>pag. </a:t>
            </a:r>
            <a:fld id="{2B415434-B60E-4BFB-B3E3-80669E4058AF}" type="slidenum">
              <a:rPr lang="it-IT" sz="1000" b="0" strike="noStrike" spc="-1">
                <a:solidFill>
                  <a:srgbClr val="003399"/>
                </a:solidFill>
                <a:latin typeface="Arial"/>
              </a:rPr>
              <a:t>6</a:t>
            </a:fld>
            <a:endParaRPr lang="it-IT" sz="1000" b="0" strike="noStrike" spc="-1">
              <a:latin typeface="Times New Roman"/>
            </a:endParaRPr>
          </a:p>
        </p:txBody>
      </p:sp>
      <p:sp>
        <p:nvSpPr>
          <p:cNvPr id="113" name="TextShape 6"/>
          <p:cNvSpPr txBox="1"/>
          <p:nvPr/>
        </p:nvSpPr>
        <p:spPr>
          <a:xfrm>
            <a:off x="2215800" y="6342480"/>
            <a:ext cx="5562360" cy="36468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it-IT" sz="1050" b="0" strike="noStrike" spc="-1" dirty="0">
                <a:solidFill>
                  <a:srgbClr val="003399"/>
                </a:solidFill>
                <a:latin typeface="Arial"/>
              </a:rPr>
              <a:t>Il Disciplinare d’Incarico</a:t>
            </a:r>
          </a:p>
        </p:txBody>
      </p:sp>
      <p:sp>
        <p:nvSpPr>
          <p:cNvPr id="114" name="Line 7"/>
          <p:cNvSpPr/>
          <p:nvPr/>
        </p:nvSpPr>
        <p:spPr>
          <a:xfrm>
            <a:off x="0" y="6165000"/>
            <a:ext cx="9144000" cy="0"/>
          </a:xfrm>
          <a:prstGeom prst="line">
            <a:avLst/>
          </a:prstGeom>
          <a:ln w="12600">
            <a:solidFill>
              <a:srgbClr val="0F68C9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endParaRPr lang="it-IT"/>
          </a:p>
        </p:txBody>
      </p:sp>
      <p:sp>
        <p:nvSpPr>
          <p:cNvPr id="115" name="Line 8"/>
          <p:cNvSpPr/>
          <p:nvPr/>
        </p:nvSpPr>
        <p:spPr>
          <a:xfrm>
            <a:off x="8388360" y="6640560"/>
            <a:ext cx="0" cy="216000"/>
          </a:xfrm>
          <a:prstGeom prst="line">
            <a:avLst/>
          </a:prstGeom>
          <a:ln w="12600">
            <a:solidFill>
              <a:srgbClr val="0F68C9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endParaRPr lang="it-IT"/>
          </a:p>
        </p:txBody>
      </p:sp>
      <p:sp>
        <p:nvSpPr>
          <p:cNvPr id="116" name="Line 9"/>
          <p:cNvSpPr/>
          <p:nvPr/>
        </p:nvSpPr>
        <p:spPr>
          <a:xfrm>
            <a:off x="2303280" y="6635160"/>
            <a:ext cx="6840720" cy="0"/>
          </a:xfrm>
          <a:prstGeom prst="line">
            <a:avLst/>
          </a:prstGeom>
          <a:ln w="12600">
            <a:solidFill>
              <a:srgbClr val="0F68C9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endParaRPr lang="it-IT" dirty="0"/>
          </a:p>
        </p:txBody>
      </p:sp>
      <p:sp>
        <p:nvSpPr>
          <p:cNvPr id="117" name="Line 10"/>
          <p:cNvSpPr/>
          <p:nvPr/>
        </p:nvSpPr>
        <p:spPr>
          <a:xfrm>
            <a:off x="755280" y="6381000"/>
            <a:ext cx="6157080" cy="0"/>
          </a:xfrm>
          <a:prstGeom prst="line">
            <a:avLst/>
          </a:prstGeom>
          <a:ln w="12600">
            <a:solidFill>
              <a:srgbClr val="0F68C9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endParaRPr lang="it-IT"/>
          </a:p>
        </p:txBody>
      </p:sp>
      <p:pic>
        <p:nvPicPr>
          <p:cNvPr id="118" name="Immagine 3"/>
          <p:cNvPicPr/>
          <p:nvPr/>
        </p:nvPicPr>
        <p:blipFill>
          <a:blip r:embed="rId3"/>
          <a:stretch/>
        </p:blipFill>
        <p:spPr>
          <a:xfrm>
            <a:off x="72000" y="5955120"/>
            <a:ext cx="611280" cy="610200"/>
          </a:xfrm>
          <a:prstGeom prst="rect">
            <a:avLst/>
          </a:prstGeom>
          <a:ln>
            <a:noFill/>
          </a:ln>
        </p:spPr>
      </p:pic>
      <p:pic>
        <p:nvPicPr>
          <p:cNvPr id="3" name="Immagine 2">
            <a:extLst>
              <a:ext uri="{FF2B5EF4-FFF2-40B4-BE49-F238E27FC236}">
                <a16:creationId xmlns:a16="http://schemas.microsoft.com/office/drawing/2014/main" id="{BFA540E8-930C-FFF9-A921-220D0A9C0116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b="57570"/>
          <a:stretch/>
        </p:blipFill>
        <p:spPr>
          <a:xfrm>
            <a:off x="1286474" y="1321970"/>
            <a:ext cx="7421011" cy="28051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42262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CustomShape 2"/>
          <p:cNvSpPr/>
          <p:nvPr/>
        </p:nvSpPr>
        <p:spPr>
          <a:xfrm>
            <a:off x="0" y="0"/>
            <a:ext cx="755280" cy="6857640"/>
          </a:xfrm>
          <a:prstGeom prst="rect">
            <a:avLst/>
          </a:prstGeom>
          <a:solidFill>
            <a:srgbClr val="0F68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endParaRPr lang="it-IT"/>
          </a:p>
        </p:txBody>
      </p:sp>
      <p:pic>
        <p:nvPicPr>
          <p:cNvPr id="109" name="Immagine 19"/>
          <p:cNvPicPr/>
          <p:nvPr/>
        </p:nvPicPr>
        <p:blipFill>
          <a:blip r:embed="rId2"/>
          <a:srcRect l="15528" r="16012"/>
          <a:stretch/>
        </p:blipFill>
        <p:spPr>
          <a:xfrm>
            <a:off x="72000" y="69120"/>
            <a:ext cx="615600" cy="997560"/>
          </a:xfrm>
          <a:prstGeom prst="rect">
            <a:avLst/>
          </a:prstGeom>
          <a:ln>
            <a:noFill/>
          </a:ln>
        </p:spPr>
      </p:pic>
      <p:sp>
        <p:nvSpPr>
          <p:cNvPr id="111" name="CustomShape 4"/>
          <p:cNvSpPr/>
          <p:nvPr/>
        </p:nvSpPr>
        <p:spPr>
          <a:xfrm>
            <a:off x="755640" y="6165360"/>
            <a:ext cx="2232000" cy="226080"/>
          </a:xfrm>
          <a:prstGeom prst="rect">
            <a:avLst/>
          </a:prstGeom>
          <a:gradFill rotWithShape="0">
            <a:gsLst>
              <a:gs pos="0">
                <a:srgbClr val="E2E2E6"/>
              </a:gs>
              <a:gs pos="100000">
                <a:srgbClr val="FFFFFF"/>
              </a:gs>
            </a:gsLst>
            <a:lin ang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it-IT" sz="1000" b="0" strike="noStrike" spc="-1" dirty="0">
                <a:solidFill>
                  <a:srgbClr val="003399"/>
                </a:solidFill>
                <a:latin typeface="Arial"/>
              </a:rPr>
              <a:t>Dott. Ing. Guglielmo Coni</a:t>
            </a:r>
          </a:p>
        </p:txBody>
      </p:sp>
      <p:sp>
        <p:nvSpPr>
          <p:cNvPr id="112" name="TextShape 5"/>
          <p:cNvSpPr txBox="1"/>
          <p:nvPr/>
        </p:nvSpPr>
        <p:spPr>
          <a:xfrm>
            <a:off x="8388360" y="6616440"/>
            <a:ext cx="755280" cy="23184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it-IT" sz="1200" b="0" strike="noStrike" spc="-1">
                <a:solidFill>
                  <a:srgbClr val="003399"/>
                </a:solidFill>
                <a:latin typeface="Arial"/>
              </a:rPr>
              <a:t> </a:t>
            </a:r>
            <a:r>
              <a:rPr lang="it-IT" sz="1000" b="0" strike="noStrike" spc="-1">
                <a:solidFill>
                  <a:srgbClr val="003399"/>
                </a:solidFill>
                <a:latin typeface="Arial"/>
              </a:rPr>
              <a:t>pag. </a:t>
            </a:r>
            <a:fld id="{2B415434-B60E-4BFB-B3E3-80669E4058AF}" type="slidenum">
              <a:rPr lang="it-IT" sz="1000" b="0" strike="noStrike" spc="-1">
                <a:solidFill>
                  <a:srgbClr val="003399"/>
                </a:solidFill>
                <a:latin typeface="Arial"/>
              </a:rPr>
              <a:t>7</a:t>
            </a:fld>
            <a:endParaRPr lang="it-IT" sz="1000" b="0" strike="noStrike" spc="-1">
              <a:latin typeface="Times New Roman"/>
            </a:endParaRPr>
          </a:p>
        </p:txBody>
      </p:sp>
      <p:sp>
        <p:nvSpPr>
          <p:cNvPr id="113" name="TextShape 6"/>
          <p:cNvSpPr txBox="1"/>
          <p:nvPr/>
        </p:nvSpPr>
        <p:spPr>
          <a:xfrm>
            <a:off x="2215800" y="6342480"/>
            <a:ext cx="5562360" cy="36468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it-IT" sz="1050" b="0" strike="noStrike" spc="-1" dirty="0">
                <a:solidFill>
                  <a:srgbClr val="003399"/>
                </a:solidFill>
                <a:latin typeface="Arial"/>
              </a:rPr>
              <a:t>Il Disciplinare d’Incarico</a:t>
            </a:r>
          </a:p>
        </p:txBody>
      </p:sp>
      <p:sp>
        <p:nvSpPr>
          <p:cNvPr id="114" name="Line 7"/>
          <p:cNvSpPr/>
          <p:nvPr/>
        </p:nvSpPr>
        <p:spPr>
          <a:xfrm>
            <a:off x="0" y="6165000"/>
            <a:ext cx="9144000" cy="0"/>
          </a:xfrm>
          <a:prstGeom prst="line">
            <a:avLst/>
          </a:prstGeom>
          <a:ln w="12600">
            <a:solidFill>
              <a:srgbClr val="0F68C9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endParaRPr lang="it-IT"/>
          </a:p>
        </p:txBody>
      </p:sp>
      <p:sp>
        <p:nvSpPr>
          <p:cNvPr id="115" name="Line 8"/>
          <p:cNvSpPr/>
          <p:nvPr/>
        </p:nvSpPr>
        <p:spPr>
          <a:xfrm>
            <a:off x="8388360" y="6640560"/>
            <a:ext cx="0" cy="216000"/>
          </a:xfrm>
          <a:prstGeom prst="line">
            <a:avLst/>
          </a:prstGeom>
          <a:ln w="12600">
            <a:solidFill>
              <a:srgbClr val="0F68C9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endParaRPr lang="it-IT"/>
          </a:p>
        </p:txBody>
      </p:sp>
      <p:sp>
        <p:nvSpPr>
          <p:cNvPr id="116" name="Line 9"/>
          <p:cNvSpPr/>
          <p:nvPr/>
        </p:nvSpPr>
        <p:spPr>
          <a:xfrm>
            <a:off x="2303280" y="6635160"/>
            <a:ext cx="6840720" cy="0"/>
          </a:xfrm>
          <a:prstGeom prst="line">
            <a:avLst/>
          </a:prstGeom>
          <a:ln w="12600">
            <a:solidFill>
              <a:srgbClr val="0F68C9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endParaRPr lang="it-IT" dirty="0"/>
          </a:p>
        </p:txBody>
      </p:sp>
      <p:sp>
        <p:nvSpPr>
          <p:cNvPr id="117" name="Line 10"/>
          <p:cNvSpPr/>
          <p:nvPr/>
        </p:nvSpPr>
        <p:spPr>
          <a:xfrm>
            <a:off x="755280" y="6381000"/>
            <a:ext cx="6157080" cy="0"/>
          </a:xfrm>
          <a:prstGeom prst="line">
            <a:avLst/>
          </a:prstGeom>
          <a:ln w="12600">
            <a:solidFill>
              <a:srgbClr val="0F68C9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endParaRPr lang="it-IT"/>
          </a:p>
        </p:txBody>
      </p:sp>
      <p:pic>
        <p:nvPicPr>
          <p:cNvPr id="118" name="Immagine 3"/>
          <p:cNvPicPr/>
          <p:nvPr/>
        </p:nvPicPr>
        <p:blipFill>
          <a:blip r:embed="rId3"/>
          <a:stretch/>
        </p:blipFill>
        <p:spPr>
          <a:xfrm>
            <a:off x="72000" y="5955120"/>
            <a:ext cx="611280" cy="610200"/>
          </a:xfrm>
          <a:prstGeom prst="rect">
            <a:avLst/>
          </a:prstGeom>
          <a:ln>
            <a:noFill/>
          </a:ln>
        </p:spPr>
      </p:pic>
      <p:pic>
        <p:nvPicPr>
          <p:cNvPr id="4" name="Immagine 3">
            <a:extLst>
              <a:ext uri="{FF2B5EF4-FFF2-40B4-BE49-F238E27FC236}">
                <a16:creationId xmlns:a16="http://schemas.microsoft.com/office/drawing/2014/main" id="{2375262F-4E29-8AE9-805A-3F360ECB275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98831" y="4555949"/>
            <a:ext cx="7220958" cy="743054"/>
          </a:xfrm>
          <a:prstGeom prst="rect">
            <a:avLst/>
          </a:prstGeom>
        </p:spPr>
      </p:pic>
      <p:pic>
        <p:nvPicPr>
          <p:cNvPr id="3" name="Immagine 2">
            <a:extLst>
              <a:ext uri="{FF2B5EF4-FFF2-40B4-BE49-F238E27FC236}">
                <a16:creationId xmlns:a16="http://schemas.microsoft.com/office/drawing/2014/main" id="{BFA540E8-930C-FFF9-A921-220D0A9C0116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t="43365"/>
          <a:stretch/>
        </p:blipFill>
        <p:spPr>
          <a:xfrm>
            <a:off x="1286474" y="894096"/>
            <a:ext cx="7421011" cy="3744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46807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CustomShape 2"/>
          <p:cNvSpPr/>
          <p:nvPr/>
        </p:nvSpPr>
        <p:spPr>
          <a:xfrm>
            <a:off x="0" y="0"/>
            <a:ext cx="755280" cy="6857640"/>
          </a:xfrm>
          <a:prstGeom prst="rect">
            <a:avLst/>
          </a:prstGeom>
          <a:solidFill>
            <a:srgbClr val="0F68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endParaRPr lang="it-IT"/>
          </a:p>
        </p:txBody>
      </p:sp>
      <p:pic>
        <p:nvPicPr>
          <p:cNvPr id="109" name="Immagine 19"/>
          <p:cNvPicPr/>
          <p:nvPr/>
        </p:nvPicPr>
        <p:blipFill>
          <a:blip r:embed="rId2"/>
          <a:srcRect l="15528" r="16012"/>
          <a:stretch/>
        </p:blipFill>
        <p:spPr>
          <a:xfrm>
            <a:off x="72000" y="69120"/>
            <a:ext cx="615600" cy="997560"/>
          </a:xfrm>
          <a:prstGeom prst="rect">
            <a:avLst/>
          </a:prstGeom>
          <a:ln>
            <a:noFill/>
          </a:ln>
        </p:spPr>
      </p:pic>
      <p:sp>
        <p:nvSpPr>
          <p:cNvPr id="111" name="CustomShape 4"/>
          <p:cNvSpPr/>
          <p:nvPr/>
        </p:nvSpPr>
        <p:spPr>
          <a:xfrm>
            <a:off x="755640" y="6165360"/>
            <a:ext cx="2232000" cy="226080"/>
          </a:xfrm>
          <a:prstGeom prst="rect">
            <a:avLst/>
          </a:prstGeom>
          <a:gradFill rotWithShape="0">
            <a:gsLst>
              <a:gs pos="0">
                <a:srgbClr val="E2E2E6"/>
              </a:gs>
              <a:gs pos="100000">
                <a:srgbClr val="FFFFFF"/>
              </a:gs>
            </a:gsLst>
            <a:lin ang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it-IT" sz="1000" b="0" strike="noStrike" spc="-1" dirty="0">
                <a:solidFill>
                  <a:srgbClr val="003399"/>
                </a:solidFill>
                <a:latin typeface="Arial"/>
              </a:rPr>
              <a:t>Dott. Ing. Guglielmo Coni</a:t>
            </a:r>
          </a:p>
        </p:txBody>
      </p:sp>
      <p:sp>
        <p:nvSpPr>
          <p:cNvPr id="112" name="TextShape 5"/>
          <p:cNvSpPr txBox="1"/>
          <p:nvPr/>
        </p:nvSpPr>
        <p:spPr>
          <a:xfrm>
            <a:off x="8388360" y="6616440"/>
            <a:ext cx="755280" cy="23184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it-IT" sz="1200" b="0" strike="noStrike" spc="-1">
                <a:solidFill>
                  <a:srgbClr val="003399"/>
                </a:solidFill>
                <a:latin typeface="Arial"/>
              </a:rPr>
              <a:t> </a:t>
            </a:r>
            <a:r>
              <a:rPr lang="it-IT" sz="1000" b="0" strike="noStrike" spc="-1">
                <a:solidFill>
                  <a:srgbClr val="003399"/>
                </a:solidFill>
                <a:latin typeface="Arial"/>
              </a:rPr>
              <a:t>pag. </a:t>
            </a:r>
            <a:fld id="{2B415434-B60E-4BFB-B3E3-80669E4058AF}" type="slidenum">
              <a:rPr lang="it-IT" sz="1000" b="0" strike="noStrike" spc="-1">
                <a:solidFill>
                  <a:srgbClr val="003399"/>
                </a:solidFill>
                <a:latin typeface="Arial"/>
              </a:rPr>
              <a:t>8</a:t>
            </a:fld>
            <a:endParaRPr lang="it-IT" sz="1000" b="0" strike="noStrike" spc="-1">
              <a:latin typeface="Times New Roman"/>
            </a:endParaRPr>
          </a:p>
        </p:txBody>
      </p:sp>
      <p:sp>
        <p:nvSpPr>
          <p:cNvPr id="113" name="TextShape 6"/>
          <p:cNvSpPr txBox="1"/>
          <p:nvPr/>
        </p:nvSpPr>
        <p:spPr>
          <a:xfrm>
            <a:off x="2215800" y="6342480"/>
            <a:ext cx="5562360" cy="36468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it-IT" sz="1050" b="0" strike="noStrike" spc="-1" dirty="0">
                <a:solidFill>
                  <a:srgbClr val="003399"/>
                </a:solidFill>
                <a:latin typeface="Arial"/>
              </a:rPr>
              <a:t>Il Disciplinare d’Incarico</a:t>
            </a:r>
          </a:p>
        </p:txBody>
      </p:sp>
      <p:sp>
        <p:nvSpPr>
          <p:cNvPr id="114" name="Line 7"/>
          <p:cNvSpPr/>
          <p:nvPr/>
        </p:nvSpPr>
        <p:spPr>
          <a:xfrm>
            <a:off x="0" y="6165000"/>
            <a:ext cx="9144000" cy="0"/>
          </a:xfrm>
          <a:prstGeom prst="line">
            <a:avLst/>
          </a:prstGeom>
          <a:ln w="12600">
            <a:solidFill>
              <a:srgbClr val="0F68C9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endParaRPr lang="it-IT"/>
          </a:p>
        </p:txBody>
      </p:sp>
      <p:sp>
        <p:nvSpPr>
          <p:cNvPr id="115" name="Line 8"/>
          <p:cNvSpPr/>
          <p:nvPr/>
        </p:nvSpPr>
        <p:spPr>
          <a:xfrm>
            <a:off x="8388360" y="6640560"/>
            <a:ext cx="0" cy="216000"/>
          </a:xfrm>
          <a:prstGeom prst="line">
            <a:avLst/>
          </a:prstGeom>
          <a:ln w="12600">
            <a:solidFill>
              <a:srgbClr val="0F68C9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endParaRPr lang="it-IT"/>
          </a:p>
        </p:txBody>
      </p:sp>
      <p:sp>
        <p:nvSpPr>
          <p:cNvPr id="116" name="Line 9"/>
          <p:cNvSpPr/>
          <p:nvPr/>
        </p:nvSpPr>
        <p:spPr>
          <a:xfrm>
            <a:off x="2303280" y="6635160"/>
            <a:ext cx="6840720" cy="0"/>
          </a:xfrm>
          <a:prstGeom prst="line">
            <a:avLst/>
          </a:prstGeom>
          <a:ln w="12600">
            <a:solidFill>
              <a:srgbClr val="0F68C9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endParaRPr lang="it-IT" dirty="0"/>
          </a:p>
        </p:txBody>
      </p:sp>
      <p:sp>
        <p:nvSpPr>
          <p:cNvPr id="117" name="Line 10"/>
          <p:cNvSpPr/>
          <p:nvPr/>
        </p:nvSpPr>
        <p:spPr>
          <a:xfrm>
            <a:off x="755280" y="6381000"/>
            <a:ext cx="6157080" cy="0"/>
          </a:xfrm>
          <a:prstGeom prst="line">
            <a:avLst/>
          </a:prstGeom>
          <a:ln w="12600">
            <a:solidFill>
              <a:srgbClr val="0F68C9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endParaRPr lang="it-IT"/>
          </a:p>
        </p:txBody>
      </p:sp>
      <p:pic>
        <p:nvPicPr>
          <p:cNvPr id="118" name="Immagine 3"/>
          <p:cNvPicPr/>
          <p:nvPr/>
        </p:nvPicPr>
        <p:blipFill>
          <a:blip r:embed="rId3"/>
          <a:stretch/>
        </p:blipFill>
        <p:spPr>
          <a:xfrm>
            <a:off x="72000" y="5955120"/>
            <a:ext cx="611280" cy="610200"/>
          </a:xfrm>
          <a:prstGeom prst="rect">
            <a:avLst/>
          </a:prstGeom>
          <a:ln>
            <a:noFill/>
          </a:ln>
        </p:spPr>
      </p:pic>
      <p:pic>
        <p:nvPicPr>
          <p:cNvPr id="3" name="Immagine 2">
            <a:extLst>
              <a:ext uri="{FF2B5EF4-FFF2-40B4-BE49-F238E27FC236}">
                <a16:creationId xmlns:a16="http://schemas.microsoft.com/office/drawing/2014/main" id="{B2D38679-E721-0CAA-A30A-AEBB726161C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53159" y="2368026"/>
            <a:ext cx="7287642" cy="14289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29796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CustomShape 2"/>
          <p:cNvSpPr/>
          <p:nvPr/>
        </p:nvSpPr>
        <p:spPr>
          <a:xfrm>
            <a:off x="0" y="0"/>
            <a:ext cx="755280" cy="6857640"/>
          </a:xfrm>
          <a:prstGeom prst="rect">
            <a:avLst/>
          </a:prstGeom>
          <a:solidFill>
            <a:srgbClr val="0F68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endParaRPr lang="it-IT"/>
          </a:p>
        </p:txBody>
      </p:sp>
      <p:pic>
        <p:nvPicPr>
          <p:cNvPr id="109" name="Immagine 19"/>
          <p:cNvPicPr/>
          <p:nvPr/>
        </p:nvPicPr>
        <p:blipFill>
          <a:blip r:embed="rId2"/>
          <a:srcRect l="15528" r="16012"/>
          <a:stretch/>
        </p:blipFill>
        <p:spPr>
          <a:xfrm>
            <a:off x="72000" y="69120"/>
            <a:ext cx="615600" cy="997560"/>
          </a:xfrm>
          <a:prstGeom prst="rect">
            <a:avLst/>
          </a:prstGeom>
          <a:ln>
            <a:noFill/>
          </a:ln>
        </p:spPr>
      </p:pic>
      <p:sp>
        <p:nvSpPr>
          <p:cNvPr id="111" name="CustomShape 4"/>
          <p:cNvSpPr/>
          <p:nvPr/>
        </p:nvSpPr>
        <p:spPr>
          <a:xfrm>
            <a:off x="755640" y="6165360"/>
            <a:ext cx="2232000" cy="226080"/>
          </a:xfrm>
          <a:prstGeom prst="rect">
            <a:avLst/>
          </a:prstGeom>
          <a:gradFill rotWithShape="0">
            <a:gsLst>
              <a:gs pos="0">
                <a:srgbClr val="E2E2E6"/>
              </a:gs>
              <a:gs pos="100000">
                <a:srgbClr val="FFFFFF"/>
              </a:gs>
            </a:gsLst>
            <a:lin ang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it-IT" sz="1000" b="0" strike="noStrike" spc="-1" dirty="0">
                <a:solidFill>
                  <a:srgbClr val="003399"/>
                </a:solidFill>
                <a:latin typeface="Arial"/>
              </a:rPr>
              <a:t>Dott. Ing. Guglielmo Coni</a:t>
            </a:r>
          </a:p>
        </p:txBody>
      </p:sp>
      <p:sp>
        <p:nvSpPr>
          <p:cNvPr id="112" name="TextShape 5"/>
          <p:cNvSpPr txBox="1"/>
          <p:nvPr/>
        </p:nvSpPr>
        <p:spPr>
          <a:xfrm>
            <a:off x="8388360" y="6616440"/>
            <a:ext cx="755280" cy="23184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it-IT" sz="1200" b="0" strike="noStrike" spc="-1">
                <a:solidFill>
                  <a:srgbClr val="003399"/>
                </a:solidFill>
                <a:latin typeface="Arial"/>
              </a:rPr>
              <a:t> </a:t>
            </a:r>
            <a:r>
              <a:rPr lang="it-IT" sz="1000" b="0" strike="noStrike" spc="-1">
                <a:solidFill>
                  <a:srgbClr val="003399"/>
                </a:solidFill>
                <a:latin typeface="Arial"/>
              </a:rPr>
              <a:t>pag. </a:t>
            </a:r>
            <a:fld id="{2B415434-B60E-4BFB-B3E3-80669E4058AF}" type="slidenum">
              <a:rPr lang="it-IT" sz="1000" b="0" strike="noStrike" spc="-1">
                <a:solidFill>
                  <a:srgbClr val="003399"/>
                </a:solidFill>
                <a:latin typeface="Arial"/>
              </a:rPr>
              <a:t>9</a:t>
            </a:fld>
            <a:endParaRPr lang="it-IT" sz="1000" b="0" strike="noStrike" spc="-1">
              <a:latin typeface="Times New Roman"/>
            </a:endParaRPr>
          </a:p>
        </p:txBody>
      </p:sp>
      <p:sp>
        <p:nvSpPr>
          <p:cNvPr id="113" name="TextShape 6"/>
          <p:cNvSpPr txBox="1"/>
          <p:nvPr/>
        </p:nvSpPr>
        <p:spPr>
          <a:xfrm>
            <a:off x="2215800" y="6342480"/>
            <a:ext cx="5562360" cy="36468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it-IT" sz="1050" b="0" strike="noStrike" spc="-1" dirty="0">
                <a:solidFill>
                  <a:srgbClr val="003399"/>
                </a:solidFill>
                <a:latin typeface="Arial"/>
              </a:rPr>
              <a:t>Il Disciplinare d’Incarico</a:t>
            </a:r>
          </a:p>
        </p:txBody>
      </p:sp>
      <p:sp>
        <p:nvSpPr>
          <p:cNvPr id="114" name="Line 7"/>
          <p:cNvSpPr/>
          <p:nvPr/>
        </p:nvSpPr>
        <p:spPr>
          <a:xfrm>
            <a:off x="0" y="6165000"/>
            <a:ext cx="9144000" cy="0"/>
          </a:xfrm>
          <a:prstGeom prst="line">
            <a:avLst/>
          </a:prstGeom>
          <a:ln w="12600">
            <a:solidFill>
              <a:srgbClr val="0F68C9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endParaRPr lang="it-IT"/>
          </a:p>
        </p:txBody>
      </p:sp>
      <p:sp>
        <p:nvSpPr>
          <p:cNvPr id="115" name="Line 8"/>
          <p:cNvSpPr/>
          <p:nvPr/>
        </p:nvSpPr>
        <p:spPr>
          <a:xfrm>
            <a:off x="8388360" y="6640560"/>
            <a:ext cx="0" cy="216000"/>
          </a:xfrm>
          <a:prstGeom prst="line">
            <a:avLst/>
          </a:prstGeom>
          <a:ln w="12600">
            <a:solidFill>
              <a:srgbClr val="0F68C9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endParaRPr lang="it-IT"/>
          </a:p>
        </p:txBody>
      </p:sp>
      <p:sp>
        <p:nvSpPr>
          <p:cNvPr id="116" name="Line 9"/>
          <p:cNvSpPr/>
          <p:nvPr/>
        </p:nvSpPr>
        <p:spPr>
          <a:xfrm>
            <a:off x="2303280" y="6635160"/>
            <a:ext cx="6840720" cy="0"/>
          </a:xfrm>
          <a:prstGeom prst="line">
            <a:avLst/>
          </a:prstGeom>
          <a:ln w="12600">
            <a:solidFill>
              <a:srgbClr val="0F68C9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endParaRPr lang="it-IT" dirty="0"/>
          </a:p>
        </p:txBody>
      </p:sp>
      <p:sp>
        <p:nvSpPr>
          <p:cNvPr id="117" name="Line 10"/>
          <p:cNvSpPr/>
          <p:nvPr/>
        </p:nvSpPr>
        <p:spPr>
          <a:xfrm>
            <a:off x="755280" y="6381000"/>
            <a:ext cx="6157080" cy="0"/>
          </a:xfrm>
          <a:prstGeom prst="line">
            <a:avLst/>
          </a:prstGeom>
          <a:ln w="12600">
            <a:solidFill>
              <a:srgbClr val="0F68C9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endParaRPr lang="it-IT"/>
          </a:p>
        </p:txBody>
      </p:sp>
      <p:pic>
        <p:nvPicPr>
          <p:cNvPr id="118" name="Immagine 3"/>
          <p:cNvPicPr/>
          <p:nvPr/>
        </p:nvPicPr>
        <p:blipFill>
          <a:blip r:embed="rId3"/>
          <a:stretch/>
        </p:blipFill>
        <p:spPr>
          <a:xfrm>
            <a:off x="72000" y="5955120"/>
            <a:ext cx="611280" cy="610200"/>
          </a:xfrm>
          <a:prstGeom prst="rect">
            <a:avLst/>
          </a:prstGeom>
          <a:ln>
            <a:noFill/>
          </a:ln>
        </p:spPr>
      </p:pic>
      <p:pic>
        <p:nvPicPr>
          <p:cNvPr id="4" name="Immagine 3">
            <a:extLst>
              <a:ext uri="{FF2B5EF4-FFF2-40B4-BE49-F238E27FC236}">
                <a16:creationId xmlns:a16="http://schemas.microsoft.com/office/drawing/2014/main" id="{D6A86AF2-0BCB-391D-859D-FCE0125E1F0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65329" y="150840"/>
            <a:ext cx="6549647" cy="59291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22156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0</TotalTime>
  <Words>186</Words>
  <Application>Microsoft Office PowerPoint</Application>
  <PresentationFormat>Presentazione su schermo (4:3)</PresentationFormat>
  <Paragraphs>52</Paragraphs>
  <Slides>13</Slides>
  <Notes>1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5</vt:i4>
      </vt:variant>
      <vt:variant>
        <vt:lpstr>Tema</vt:lpstr>
      </vt:variant>
      <vt:variant>
        <vt:i4>2</vt:i4>
      </vt:variant>
      <vt:variant>
        <vt:lpstr>Titoli diapositive</vt:lpstr>
      </vt:variant>
      <vt:variant>
        <vt:i4>13</vt:i4>
      </vt:variant>
    </vt:vector>
  </HeadingPairs>
  <TitlesOfParts>
    <vt:vector size="20" baseType="lpstr">
      <vt:lpstr>Arial</vt:lpstr>
      <vt:lpstr>Calibri</vt:lpstr>
      <vt:lpstr>Symbol</vt:lpstr>
      <vt:lpstr>Times New Roman</vt:lpstr>
      <vt:lpstr>Wingdings</vt:lpstr>
      <vt:lpstr>Office Theme</vt:lpstr>
      <vt:lpstr>Office Theme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subject/>
  <dc:creator>fulvi_f</dc:creator>
  <dc:description/>
  <cp:lastModifiedBy>Commissione Pareri e Parcelle</cp:lastModifiedBy>
  <cp:revision>35</cp:revision>
  <dcterms:created xsi:type="dcterms:W3CDTF">2013-04-02T13:36:43Z</dcterms:created>
  <dcterms:modified xsi:type="dcterms:W3CDTF">2026-01-13T15:42:11Z</dcterms:modified>
  <dc:language>it-IT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14.0000</vt:lpwstr>
  </property>
  <property fmtid="{D5CDD505-2E9C-101B-9397-08002B2CF9AE}" pid="3" name="HiddenSlides">
    <vt:i4>0</vt:i4>
  </property>
  <property fmtid="{D5CDD505-2E9C-101B-9397-08002B2CF9AE}" pid="4" name="HyperlinksChanged">
    <vt:bool>false</vt:bool>
  </property>
  <property fmtid="{D5CDD505-2E9C-101B-9397-08002B2CF9AE}" pid="5" name="LinksUpToDate">
    <vt:bool>false</vt:bool>
  </property>
  <property fmtid="{D5CDD505-2E9C-101B-9397-08002B2CF9AE}" pid="6" name="MMClips">
    <vt:i4>0</vt:i4>
  </property>
  <property fmtid="{D5CDD505-2E9C-101B-9397-08002B2CF9AE}" pid="7" name="Notes">
    <vt:i4>2</vt:i4>
  </property>
  <property fmtid="{D5CDD505-2E9C-101B-9397-08002B2CF9AE}" pid="8" name="PresentationFormat">
    <vt:lpwstr>On-screen Show (4:3)</vt:lpwstr>
  </property>
  <property fmtid="{D5CDD505-2E9C-101B-9397-08002B2CF9AE}" pid="9" name="ScaleCrop">
    <vt:bool>false</vt:bool>
  </property>
  <property fmtid="{D5CDD505-2E9C-101B-9397-08002B2CF9AE}" pid="10" name="ShareDoc">
    <vt:bool>false</vt:bool>
  </property>
  <property fmtid="{D5CDD505-2E9C-101B-9397-08002B2CF9AE}" pid="11" name="Slides">
    <vt:i4>3</vt:i4>
  </property>
  <property fmtid="{D5CDD505-2E9C-101B-9397-08002B2CF9AE}" pid="12" name="MSIP_Label_4e9da875-5044-492d-99b1-3550b54aa85b_Enabled">
    <vt:lpwstr>true</vt:lpwstr>
  </property>
  <property fmtid="{D5CDD505-2E9C-101B-9397-08002B2CF9AE}" pid="13" name="MSIP_Label_4e9da875-5044-492d-99b1-3550b54aa85b_SetDate">
    <vt:lpwstr>2025-03-10T09:35:43Z</vt:lpwstr>
  </property>
  <property fmtid="{D5CDD505-2E9C-101B-9397-08002B2CF9AE}" pid="14" name="MSIP_Label_4e9da875-5044-492d-99b1-3550b54aa85b_Method">
    <vt:lpwstr>Standard</vt:lpwstr>
  </property>
  <property fmtid="{D5CDD505-2E9C-101B-9397-08002B2CF9AE}" pid="15" name="MSIP_Label_4e9da875-5044-492d-99b1-3550b54aa85b_Name">
    <vt:lpwstr>AIT_Internal</vt:lpwstr>
  </property>
  <property fmtid="{D5CDD505-2E9C-101B-9397-08002B2CF9AE}" pid="16" name="MSIP_Label_4e9da875-5044-492d-99b1-3550b54aa85b_SiteId">
    <vt:lpwstr>396b38cc-aa65-492b-bb0e-3d94ed25a97b</vt:lpwstr>
  </property>
  <property fmtid="{D5CDD505-2E9C-101B-9397-08002B2CF9AE}" pid="17" name="MSIP_Label_4e9da875-5044-492d-99b1-3550b54aa85b_ActionId">
    <vt:lpwstr>9d93c608-4755-45fd-909d-cc518213cd0b</vt:lpwstr>
  </property>
  <property fmtid="{D5CDD505-2E9C-101B-9397-08002B2CF9AE}" pid="18" name="MSIP_Label_4e9da875-5044-492d-99b1-3550b54aa85b_ContentBits">
    <vt:lpwstr>2</vt:lpwstr>
  </property>
  <property fmtid="{D5CDD505-2E9C-101B-9397-08002B2CF9AE}" pid="19" name="ClassificationContentMarkingFooterLocations">
    <vt:lpwstr>Office Theme:8\Office Theme:3</vt:lpwstr>
  </property>
  <property fmtid="{D5CDD505-2E9C-101B-9397-08002B2CF9AE}" pid="20" name="ClassificationContentMarkingFooterText">
    <vt:lpwstr>Internal</vt:lpwstr>
  </property>
</Properties>
</file>